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3" r:id="rId1"/>
  </p:sldMasterIdLst>
  <p:sldIdLst>
    <p:sldId id="256" r:id="rId2"/>
    <p:sldId id="272" r:id="rId3"/>
    <p:sldId id="271" r:id="rId4"/>
    <p:sldId id="268" r:id="rId5"/>
    <p:sldId id="267" r:id="rId6"/>
    <p:sldId id="270" r:id="rId7"/>
    <p:sldId id="287" r:id="rId8"/>
    <p:sldId id="288" r:id="rId9"/>
    <p:sldId id="263" r:id="rId10"/>
    <p:sldId id="290" r:id="rId11"/>
    <p:sldId id="277" r:id="rId12"/>
    <p:sldId id="278" r:id="rId13"/>
    <p:sldId id="279" r:id="rId14"/>
    <p:sldId id="280" r:id="rId15"/>
    <p:sldId id="281" r:id="rId16"/>
    <p:sldId id="282" r:id="rId17"/>
    <p:sldId id="291" r:id="rId18"/>
    <p:sldId id="292" r:id="rId19"/>
    <p:sldId id="283" r:id="rId20"/>
    <p:sldId id="284" r:id="rId21"/>
    <p:sldId id="285" r:id="rId22"/>
    <p:sldId id="286" r:id="rId23"/>
    <p:sldId id="293" r:id="rId24"/>
    <p:sldId id="289" r:id="rId25"/>
    <p:sldId id="276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91DA0B-618B-4AF2-85BD-BB288AF3BBD4}" v="50" dt="2018-05-01T11:40:26.673"/>
    <p1510:client id="{3746D6E9-D541-49D1-B113-6B72B4F71267}" v="177" dt="2018-04-30T22:45:05.407"/>
    <p1510:client id="{33966362-A39E-4D5C-9337-6806A8ABA5FC}" v="29" dt="2018-04-30T22:40:47.865"/>
    <p1510:client id="{F6F1CF79-5DE1-469D-B9A9-782A21F34114}" v="20" dt="2018-04-30T22:53:31.759"/>
    <p1510:client id="{B5DE04C0-E15E-4585-9FEE-56115A736B2D}" v="32" dt="2018-04-30T22:52:52.3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odridge,Nicholas Samuel" userId="S::nsgood02@louisville.edu::e54502cc-8e42-432a-81cb-f9a9f491fbf6" providerId="AD" clId="Web-{DAA02142-6C38-4F9F-9203-4E8EE0CD0F9A}"/>
    <pc:docChg chg="delSld">
      <pc:chgData name="Goodridge,Nicholas Samuel" userId="S::nsgood02@louisville.edu::e54502cc-8e42-432a-81cb-f9a9f491fbf6" providerId="AD" clId="Web-{DAA02142-6C38-4F9F-9203-4E8EE0CD0F9A}" dt="2018-04-30T22:34:05.330" v="0"/>
      <pc:docMkLst>
        <pc:docMk/>
      </pc:docMkLst>
      <pc:sldChg chg="del">
        <pc:chgData name="Goodridge,Nicholas Samuel" userId="S::nsgood02@louisville.edu::e54502cc-8e42-432a-81cb-f9a9f491fbf6" providerId="AD" clId="Web-{DAA02142-6C38-4F9F-9203-4E8EE0CD0F9A}" dt="2018-04-30T22:34:05.330" v="0"/>
        <pc:sldMkLst>
          <pc:docMk/>
          <pc:sldMk cId="3719392627" sldId="273"/>
        </pc:sldMkLst>
      </pc:sldChg>
    </pc:docChg>
  </pc:docChgLst>
  <pc:docChgLst>
    <pc:chgData name="Casson,Kyle Arthur" userId="S::kacass07@louisville.edu::e14a018e-5b2b-4066-a447-b49aeb96935f" providerId="AD" clId="Web-{1F91DA0B-618B-4AF2-85BD-BB288AF3BBD4}"/>
    <pc:docChg chg="modSld">
      <pc:chgData name="Casson,Kyle Arthur" userId="S::kacass07@louisville.edu::e14a018e-5b2b-4066-a447-b49aeb96935f" providerId="AD" clId="Web-{1F91DA0B-618B-4AF2-85BD-BB288AF3BBD4}" dt="2018-05-01T11:40:27.282" v="115"/>
      <pc:docMkLst>
        <pc:docMk/>
      </pc:docMkLst>
      <pc:sldChg chg="modSp">
        <pc:chgData name="Casson,Kyle Arthur" userId="S::kacass07@louisville.edu::e14a018e-5b2b-4066-a447-b49aeb96935f" providerId="AD" clId="Web-{1F91DA0B-618B-4AF2-85BD-BB288AF3BBD4}" dt="2018-05-01T11:40:26.673" v="112"/>
        <pc:sldMkLst>
          <pc:docMk/>
          <pc:sldMk cId="345416696" sldId="276"/>
        </pc:sldMkLst>
        <pc:spChg chg="mod">
          <ac:chgData name="Casson,Kyle Arthur" userId="S::kacass07@louisville.edu::e14a018e-5b2b-4066-a447-b49aeb96935f" providerId="AD" clId="Web-{1F91DA0B-618B-4AF2-85BD-BB288AF3BBD4}" dt="2018-05-01T11:40:26.673" v="112"/>
          <ac:spMkLst>
            <pc:docMk/>
            <pc:sldMk cId="345416696" sldId="276"/>
            <ac:spMk id="3" creationId="{0C5A7685-667A-4284-A313-BA0BFAD3BCA4}"/>
          </ac:spMkLst>
        </pc:spChg>
      </pc:sldChg>
    </pc:docChg>
  </pc:docChgLst>
  <pc:docChgLst>
    <pc:chgData name="Casson,Kyle Arthur" userId="10033FFF8C17A27F@LIVE.COM" providerId="AD" clId="Web-{3C5BA0F4-C13D-49B3-A1ED-22E1EC5FE183}"/>
    <pc:docChg chg="addSld delSld modSld sldOrd modSection">
      <pc:chgData name="Casson,Kyle Arthur" userId="10033FFF8C17A27F@LIVE.COM" providerId="AD" clId="Web-{3C5BA0F4-C13D-49B3-A1ED-22E1EC5FE183}" dt="2018-02-20T15:11:18.675" v="760"/>
      <pc:docMkLst>
        <pc:docMk/>
      </pc:docMkLst>
      <pc:sldChg chg="modSp">
        <pc:chgData name="Casson,Kyle Arthur" userId="10033FFF8C17A27F@LIVE.COM" providerId="AD" clId="Web-{3C5BA0F4-C13D-49B3-A1ED-22E1EC5FE183}" dt="2018-02-20T15:07:11.528" v="645"/>
        <pc:sldMkLst>
          <pc:docMk/>
          <pc:sldMk cId="2234040172" sldId="256"/>
        </pc:sldMkLst>
        <pc:spChg chg="mod">
          <ac:chgData name="Casson,Kyle Arthur" userId="10033FFF8C17A27F@LIVE.COM" providerId="AD" clId="Web-{3C5BA0F4-C13D-49B3-A1ED-22E1EC5FE183}" dt="2018-02-20T15:06:57.793" v="632"/>
          <ac:spMkLst>
            <pc:docMk/>
            <pc:sldMk cId="2234040172" sldId="256"/>
            <ac:spMk id="2" creationId="{34D14AF3-0555-4C69-BD9D-8995D4F1B405}"/>
          </ac:spMkLst>
        </pc:spChg>
        <pc:spChg chg="mod">
          <ac:chgData name="Casson,Kyle Arthur" userId="10033FFF8C17A27F@LIVE.COM" providerId="AD" clId="Web-{3C5BA0F4-C13D-49B3-A1ED-22E1EC5FE183}" dt="2018-02-20T15:07:11.528" v="645"/>
          <ac:spMkLst>
            <pc:docMk/>
            <pc:sldMk cId="2234040172" sldId="256"/>
            <ac:spMk id="3" creationId="{DA97A340-87B7-40A4-89F2-0D2CFE87E5DB}"/>
          </ac:spMkLst>
        </pc:spChg>
      </pc:sldChg>
      <pc:sldChg chg="ord">
        <pc:chgData name="Casson,Kyle Arthur" userId="10033FFF8C17A27F@LIVE.COM" providerId="AD" clId="Web-{3C5BA0F4-C13D-49B3-A1ED-22E1EC5FE183}" dt="2018-02-20T14:10:53.607" v="4"/>
        <pc:sldMkLst>
          <pc:docMk/>
          <pc:sldMk cId="3979100598" sldId="263"/>
        </pc:sldMkLst>
      </pc:sldChg>
      <pc:sldChg chg="modSp">
        <pc:chgData name="Casson,Kyle Arthur" userId="10033FFF8C17A27F@LIVE.COM" providerId="AD" clId="Web-{3C5BA0F4-C13D-49B3-A1ED-22E1EC5FE183}" dt="2018-02-20T14:43:52.770" v="318"/>
        <pc:sldMkLst>
          <pc:docMk/>
          <pc:sldMk cId="2701527183" sldId="265"/>
        </pc:sldMkLst>
        <pc:picChg chg="mod">
          <ac:chgData name="Casson,Kyle Arthur" userId="10033FFF8C17A27F@LIVE.COM" providerId="AD" clId="Web-{3C5BA0F4-C13D-49B3-A1ED-22E1EC5FE183}" dt="2018-02-20T14:43:52.770" v="318"/>
          <ac:picMkLst>
            <pc:docMk/>
            <pc:sldMk cId="2701527183" sldId="265"/>
            <ac:picMk id="3" creationId="{67FCFD7B-5D99-4A5B-841F-C6DD368C684B}"/>
          </ac:picMkLst>
        </pc:picChg>
      </pc:sldChg>
      <pc:sldChg chg="modSp new ord addAnim modAnim">
        <pc:chgData name="Casson,Kyle Arthur" userId="10033FFF8C17A27F@LIVE.COM" providerId="AD" clId="Web-{3C5BA0F4-C13D-49B3-A1ED-22E1EC5FE183}" dt="2018-02-20T14:31:51.587" v="183"/>
        <pc:sldMkLst>
          <pc:docMk/>
          <pc:sldMk cId="1980381711" sldId="267"/>
        </pc:sldMkLst>
        <pc:spChg chg="mod">
          <ac:chgData name="Casson,Kyle Arthur" userId="10033FFF8C17A27F@LIVE.COM" providerId="AD" clId="Web-{3C5BA0F4-C13D-49B3-A1ED-22E1EC5FE183}" dt="2018-02-20T14:31:51.587" v="183"/>
          <ac:spMkLst>
            <pc:docMk/>
            <pc:sldMk cId="1980381711" sldId="267"/>
            <ac:spMk id="2" creationId="{115191BC-D253-4899-B636-7FD08789A7C4}"/>
          </ac:spMkLst>
        </pc:spChg>
        <pc:spChg chg="mod">
          <ac:chgData name="Casson,Kyle Arthur" userId="10033FFF8C17A27F@LIVE.COM" providerId="AD" clId="Web-{3C5BA0F4-C13D-49B3-A1ED-22E1EC5FE183}" dt="2018-02-20T14:30:55.132" v="172"/>
          <ac:spMkLst>
            <pc:docMk/>
            <pc:sldMk cId="1980381711" sldId="267"/>
            <ac:spMk id="3" creationId="{9E2B6ADF-0FF2-4B4F-B5C1-9AB37E348CE8}"/>
          </ac:spMkLst>
        </pc:spChg>
      </pc:sldChg>
      <pc:sldChg chg="modSp new ord addAnim modAnim">
        <pc:chgData name="Casson,Kyle Arthur" userId="10033FFF8C17A27F@LIVE.COM" providerId="AD" clId="Web-{3C5BA0F4-C13D-49B3-A1ED-22E1EC5FE183}" dt="2018-02-20T14:43:40.036" v="316"/>
        <pc:sldMkLst>
          <pc:docMk/>
          <pc:sldMk cId="812599629" sldId="268"/>
        </pc:sldMkLst>
        <pc:spChg chg="mod">
          <ac:chgData name="Casson,Kyle Arthur" userId="10033FFF8C17A27F@LIVE.COM" providerId="AD" clId="Web-{3C5BA0F4-C13D-49B3-A1ED-22E1EC5FE183}" dt="2018-02-20T14:32:25.400" v="206"/>
          <ac:spMkLst>
            <pc:docMk/>
            <pc:sldMk cId="812599629" sldId="268"/>
            <ac:spMk id="2" creationId="{AD394F9C-7342-4F0F-B23A-61C7FE16F3EB}"/>
          </ac:spMkLst>
        </pc:spChg>
        <pc:spChg chg="mod">
          <ac:chgData name="Casson,Kyle Arthur" userId="10033FFF8C17A27F@LIVE.COM" providerId="AD" clId="Web-{3C5BA0F4-C13D-49B3-A1ED-22E1EC5FE183}" dt="2018-02-20T14:43:40.036" v="316"/>
          <ac:spMkLst>
            <pc:docMk/>
            <pc:sldMk cId="812599629" sldId="268"/>
            <ac:spMk id="3" creationId="{982F0647-567A-47BD-8608-EA8C528696C0}"/>
          </ac:spMkLst>
        </pc:spChg>
      </pc:sldChg>
      <pc:sldChg chg="modSp new addAnim modAnim">
        <pc:chgData name="Casson,Kyle Arthur" userId="10033FFF8C17A27F@LIVE.COM" providerId="AD" clId="Web-{3C5BA0F4-C13D-49B3-A1ED-22E1EC5FE183}" dt="2018-02-20T15:05:59.414" v="590"/>
        <pc:sldMkLst>
          <pc:docMk/>
          <pc:sldMk cId="601317126" sldId="270"/>
        </pc:sldMkLst>
        <pc:spChg chg="mod">
          <ac:chgData name="Casson,Kyle Arthur" userId="10033FFF8C17A27F@LIVE.COM" providerId="AD" clId="Web-{3C5BA0F4-C13D-49B3-A1ED-22E1EC5FE183}" dt="2018-02-20T14:56:08.758" v="343"/>
          <ac:spMkLst>
            <pc:docMk/>
            <pc:sldMk cId="601317126" sldId="270"/>
            <ac:spMk id="2" creationId="{8E42759B-1F8D-4EEA-8CCD-98E4EB460B3C}"/>
          </ac:spMkLst>
        </pc:spChg>
        <pc:spChg chg="mod">
          <ac:chgData name="Casson,Kyle Arthur" userId="10033FFF8C17A27F@LIVE.COM" providerId="AD" clId="Web-{3C5BA0F4-C13D-49B3-A1ED-22E1EC5FE183}" dt="2018-02-20T15:05:59.414" v="590"/>
          <ac:spMkLst>
            <pc:docMk/>
            <pc:sldMk cId="601317126" sldId="270"/>
            <ac:spMk id="3" creationId="{674B1EDB-4E5F-42FE-81EE-A3C5B1446845}"/>
          </ac:spMkLst>
        </pc:spChg>
      </pc:sldChg>
    </pc:docChg>
  </pc:docChgLst>
  <pc:docChgLst>
    <pc:chgData name="Wuest,Thomas Mason" userId="S::tmwues02@louisville.edu::ad746178-9d75-41b8-b916-61db79e22466" providerId="AD" clId="Web-{DB400907-071B-4F3E-83FC-E9F0180C04DE}"/>
    <pc:docChg chg="sldOrd">
      <pc:chgData name="Wuest,Thomas Mason" userId="S::tmwues02@louisville.edu::ad746178-9d75-41b8-b916-61db79e22466" providerId="AD" clId="Web-{DB400907-071B-4F3E-83FC-E9F0180C04DE}" dt="2018-04-02T13:24:25.704" v="0"/>
      <pc:docMkLst>
        <pc:docMk/>
      </pc:docMkLst>
      <pc:sldChg chg="ord">
        <pc:chgData name="Wuest,Thomas Mason" userId="S::tmwues02@louisville.edu::ad746178-9d75-41b8-b916-61db79e22466" providerId="AD" clId="Web-{DB400907-071B-4F3E-83FC-E9F0180C04DE}" dt="2018-04-02T13:24:25.704" v="0"/>
        <pc:sldMkLst>
          <pc:docMk/>
          <pc:sldMk cId="1538287489" sldId="281"/>
        </pc:sldMkLst>
      </pc:sldChg>
    </pc:docChg>
  </pc:docChgLst>
  <pc:docChgLst>
    <pc:chgData name="Wuest,Thomas Mason" userId="S::tmwues02@louisville.edu::ad746178-9d75-41b8-b916-61db79e22466" providerId="AD" clId="Web-{E0DAB112-EFD5-4383-AFDF-5CF0F858138F}"/>
    <pc:docChg chg="addSld modSld">
      <pc:chgData name="Wuest,Thomas Mason" userId="S::tmwues02@louisville.edu::ad746178-9d75-41b8-b916-61db79e22466" providerId="AD" clId="Web-{E0DAB112-EFD5-4383-AFDF-5CF0F858138F}" dt="2018-04-02T00:38:34.685" v="20"/>
      <pc:docMkLst>
        <pc:docMk/>
      </pc:docMkLst>
      <pc:sldChg chg="addSp delSp modSp mod setBg">
        <pc:chgData name="Wuest,Thomas Mason" userId="S::tmwues02@louisville.edu::ad746178-9d75-41b8-b916-61db79e22466" providerId="AD" clId="Web-{E0DAB112-EFD5-4383-AFDF-5CF0F858138F}" dt="2018-04-02T00:35:20.688" v="12"/>
        <pc:sldMkLst>
          <pc:docMk/>
          <pc:sldMk cId="2701527183" sldId="265"/>
        </pc:sldMkLst>
        <pc:spChg chg="add del">
          <ac:chgData name="Wuest,Thomas Mason" userId="S::tmwues02@louisville.edu::ad746178-9d75-41b8-b916-61db79e22466" providerId="AD" clId="Web-{E0DAB112-EFD5-4383-AFDF-5CF0F858138F}" dt="2018-04-02T00:34:56.545" v="3"/>
          <ac:spMkLst>
            <pc:docMk/>
            <pc:sldMk cId="2701527183" sldId="265"/>
            <ac:spMk id="7" creationId="{7FF78026-DEBB-4D5A-9A4E-872456603835}"/>
          </ac:spMkLst>
        </pc:spChg>
        <pc:spChg chg="add del">
          <ac:chgData name="Wuest,Thomas Mason" userId="S::tmwues02@louisville.edu::ad746178-9d75-41b8-b916-61db79e22466" providerId="AD" clId="Web-{E0DAB112-EFD5-4383-AFDF-5CF0F858138F}" dt="2018-04-02T00:34:56.545" v="3"/>
          <ac:spMkLst>
            <pc:docMk/>
            <pc:sldMk cId="2701527183" sldId="265"/>
            <ac:spMk id="9" creationId="{E05E1684-CF44-4EAD-B3A4-FCE98461F3EE}"/>
          </ac:spMkLst>
        </pc:spChg>
        <pc:picChg chg="add mod">
          <ac:chgData name="Wuest,Thomas Mason" userId="S::tmwues02@louisville.edu::ad746178-9d75-41b8-b916-61db79e22466" providerId="AD" clId="Web-{E0DAB112-EFD5-4383-AFDF-5CF0F858138F}" dt="2018-04-02T00:35:20.688" v="12"/>
          <ac:picMkLst>
            <pc:docMk/>
            <pc:sldMk cId="2701527183" sldId="265"/>
            <ac:picMk id="2" creationId="{DF6CFA7C-1070-452D-86C0-7045054555AC}"/>
          </ac:picMkLst>
        </pc:picChg>
        <pc:picChg chg="del">
          <ac:chgData name="Wuest,Thomas Mason" userId="S::tmwues02@louisville.edu::ad746178-9d75-41b8-b916-61db79e22466" providerId="AD" clId="Web-{E0DAB112-EFD5-4383-AFDF-5CF0F858138F}" dt="2018-04-02T00:34:31.247" v="0"/>
          <ac:picMkLst>
            <pc:docMk/>
            <pc:sldMk cId="2701527183" sldId="265"/>
            <ac:picMk id="3" creationId="{67FCFD7B-5D99-4A5B-841F-C6DD368C684B}"/>
          </ac:picMkLst>
        </pc:picChg>
      </pc:sldChg>
      <pc:sldChg chg="addSp modSp new">
        <pc:chgData name="Wuest,Thomas Mason" userId="S::tmwues02@louisville.edu::ad746178-9d75-41b8-b916-61db79e22466" providerId="AD" clId="Web-{E0DAB112-EFD5-4383-AFDF-5CF0F858138F}" dt="2018-04-02T00:38:34.685" v="20"/>
        <pc:sldMkLst>
          <pc:docMk/>
          <pc:sldMk cId="316447559" sldId="280"/>
        </pc:sldMkLst>
        <pc:picChg chg="add mod">
          <ac:chgData name="Wuest,Thomas Mason" userId="S::tmwues02@louisville.edu::ad746178-9d75-41b8-b916-61db79e22466" providerId="AD" clId="Web-{E0DAB112-EFD5-4383-AFDF-5CF0F858138F}" dt="2018-04-02T00:38:34.685" v="20"/>
          <ac:picMkLst>
            <pc:docMk/>
            <pc:sldMk cId="316447559" sldId="280"/>
            <ac:picMk id="2" creationId="{A762922C-2D0C-41CE-98F1-E9CF6044C07C}"/>
          </ac:picMkLst>
        </pc:picChg>
      </pc:sldChg>
    </pc:docChg>
  </pc:docChgLst>
  <pc:docChgLst>
    <pc:chgData name="Guest User" userId="URN:SPO:ANON#31B154290B162148EED07AED15875E7446606744CDBC605D3C5CD430887215E8" providerId="AD" clId="Web-{72EC35C4-B3A0-4C2F-8225-D356C9C508BB}"/>
    <pc:docChg chg="modSld">
      <pc:chgData name="Guest User" userId="URN:SPO:ANON#31B154290B162148EED07AED15875E7446606744CDBC605D3C5CD430887215E8" providerId="AD" clId="Web-{72EC35C4-B3A0-4C2F-8225-D356C9C508BB}" dt="2018-02-21T15:40:56.948" v="100"/>
      <pc:docMkLst>
        <pc:docMk/>
      </pc:docMkLst>
      <pc:sldChg chg="modSp">
        <pc:chgData name="Guest User" userId="URN:SPO:ANON#31B154290B162148EED07AED15875E7446606744CDBC605D3C5CD430887215E8" providerId="AD" clId="Web-{72EC35C4-B3A0-4C2F-8225-D356C9C508BB}" dt="2018-02-21T15:40:56.948" v="100"/>
        <pc:sldMkLst>
          <pc:docMk/>
          <pc:sldMk cId="751197426" sldId="274"/>
        </pc:sldMkLst>
        <pc:spChg chg="mod">
          <ac:chgData name="Guest User" userId="URN:SPO:ANON#31B154290B162148EED07AED15875E7446606744CDBC605D3C5CD430887215E8" providerId="AD" clId="Web-{72EC35C4-B3A0-4C2F-8225-D356C9C508BB}" dt="2018-02-21T15:40:50.260" v="99"/>
          <ac:spMkLst>
            <pc:docMk/>
            <pc:sldMk cId="751197426" sldId="274"/>
            <ac:spMk id="2" creationId="{00AD8EB1-D71A-4811-9C17-95357EAD5136}"/>
          </ac:spMkLst>
        </pc:spChg>
        <pc:graphicFrameChg chg="mod modGraphic">
          <ac:chgData name="Guest User" userId="URN:SPO:ANON#31B154290B162148EED07AED15875E7446606744CDBC605D3C5CD430887215E8" providerId="AD" clId="Web-{72EC35C4-B3A0-4C2F-8225-D356C9C508BB}" dt="2018-02-21T15:40:56.948" v="100"/>
          <ac:graphicFrameMkLst>
            <pc:docMk/>
            <pc:sldMk cId="751197426" sldId="274"/>
            <ac:graphicFrameMk id="4" creationId="{51C04E25-E9F7-433C-9914-437C881DCB1C}"/>
          </ac:graphicFrameMkLst>
        </pc:graphicFrameChg>
      </pc:sldChg>
    </pc:docChg>
  </pc:docChgLst>
  <pc:docChgLst>
    <pc:chgData name="Guest User" userId="S::urn:spo:anon#b70918aa45dea9c60409813929f1872a0e789a6905e16867251ecad6caabd676::" providerId="AD" clId="Web-{265B2E12-C1E6-4979-8432-A736ACC87DBB}"/>
    <pc:docChg chg="addSld modSld">
      <pc:chgData name="Guest User" userId="S::urn:spo:anon#b70918aa45dea9c60409813929f1872a0e789a6905e16867251ecad6caabd676::" providerId="AD" clId="Web-{265B2E12-C1E6-4979-8432-A736ACC87DBB}" dt="2018-05-01T10:38:00.895" v="203"/>
      <pc:docMkLst>
        <pc:docMk/>
      </pc:docMkLst>
      <pc:sldChg chg="delSp modSp">
        <pc:chgData name="Guest User" userId="S::urn:spo:anon#b70918aa45dea9c60409813929f1872a0e789a6905e16867251ecad6caabd676::" providerId="AD" clId="Web-{265B2E12-C1E6-4979-8432-A736ACC87DBB}" dt="2018-05-01T10:11:24.235" v="63"/>
        <pc:sldMkLst>
          <pc:docMk/>
          <pc:sldMk cId="1336380660" sldId="282"/>
        </pc:sldMkLst>
        <pc:spChg chg="mod">
          <ac:chgData name="Guest User" userId="S::urn:spo:anon#b70918aa45dea9c60409813929f1872a0e789a6905e16867251ecad6caabd676::" providerId="AD" clId="Web-{265B2E12-C1E6-4979-8432-A736ACC87DBB}" dt="2018-05-01T10:11:13.266" v="55"/>
          <ac:spMkLst>
            <pc:docMk/>
            <pc:sldMk cId="1336380660" sldId="282"/>
            <ac:spMk id="2" creationId="{D64BFB65-CAC3-4360-8D4C-8FE4449238CE}"/>
          </ac:spMkLst>
        </pc:spChg>
        <pc:picChg chg="mod">
          <ac:chgData name="Guest User" userId="S::urn:spo:anon#b70918aa45dea9c60409813929f1872a0e789a6905e16867251ecad6caabd676::" providerId="AD" clId="Web-{265B2E12-C1E6-4979-8432-A736ACC87DBB}" dt="2018-05-01T10:11:24.235" v="63"/>
          <ac:picMkLst>
            <pc:docMk/>
            <pc:sldMk cId="1336380660" sldId="282"/>
            <ac:picMk id="7" creationId="{B4E1C0A2-7006-4C21-B61A-8662D43C1664}"/>
          </ac:picMkLst>
        </pc:picChg>
        <pc:picChg chg="del">
          <ac:chgData name="Guest User" userId="S::urn:spo:anon#b70918aa45dea9c60409813929f1872a0e789a6905e16867251ecad6caabd676::" providerId="AD" clId="Web-{265B2E12-C1E6-4979-8432-A736ACC87DBB}" dt="2018-05-01T10:11:15.875" v="59"/>
          <ac:picMkLst>
            <pc:docMk/>
            <pc:sldMk cId="1336380660" sldId="282"/>
            <ac:picMk id="9" creationId="{48B7B779-1346-468B-B076-3F6798913715}"/>
          </ac:picMkLst>
        </pc:picChg>
      </pc:sldChg>
      <pc:sldChg chg="addSp delSp modSp">
        <pc:chgData name="Guest User" userId="S::urn:spo:anon#b70918aa45dea9c60409813929f1872a0e789a6905e16867251ecad6caabd676::" providerId="AD" clId="Web-{265B2E12-C1E6-4979-8432-A736ACC87DBB}" dt="2018-05-01T10:30:32.183" v="136"/>
        <pc:sldMkLst>
          <pc:docMk/>
          <pc:sldMk cId="2897065131" sldId="285"/>
        </pc:sldMkLst>
        <pc:spChg chg="mod">
          <ac:chgData name="Guest User" userId="S::urn:spo:anon#b70918aa45dea9c60409813929f1872a0e789a6905e16867251ecad6caabd676::" providerId="AD" clId="Web-{265B2E12-C1E6-4979-8432-A736ACC87DBB}" dt="2018-05-01T10:30:20.277" v="134"/>
          <ac:spMkLst>
            <pc:docMk/>
            <pc:sldMk cId="2897065131" sldId="285"/>
            <ac:spMk id="2" creationId="{D64BFB65-CAC3-4360-8D4C-8FE4449238CE}"/>
          </ac:spMkLst>
        </pc:spChg>
        <pc:spChg chg="add del mod">
          <ac:chgData name="Guest User" userId="S::urn:spo:anon#b70918aa45dea9c60409813929f1872a0e789a6905e16867251ecad6caabd676::" providerId="AD" clId="Web-{265B2E12-C1E6-4979-8432-A736ACC87DBB}" dt="2018-05-01T10:30:09.042" v="132"/>
          <ac:spMkLst>
            <pc:docMk/>
            <pc:sldMk cId="2897065131" sldId="285"/>
            <ac:spMk id="6" creationId="{5A6098BA-0A2A-4880-83BC-481244631D33}"/>
          </ac:spMkLst>
        </pc:spChg>
        <pc:spChg chg="add mod">
          <ac:chgData name="Guest User" userId="S::urn:spo:anon#b70918aa45dea9c60409813929f1872a0e789a6905e16867251ecad6caabd676::" providerId="AD" clId="Web-{265B2E12-C1E6-4979-8432-A736ACC87DBB}" dt="2018-05-01T10:30:16.511" v="133"/>
          <ac:spMkLst>
            <pc:docMk/>
            <pc:sldMk cId="2897065131" sldId="285"/>
            <ac:spMk id="10" creationId="{034BAE88-BA5C-43E6-8E93-DF22A54A94F6}"/>
          </ac:spMkLst>
        </pc:spChg>
        <pc:picChg chg="del">
          <ac:chgData name="Guest User" userId="S::urn:spo:anon#b70918aa45dea9c60409813929f1872a0e789a6905e16867251ecad6caabd676::" providerId="AD" clId="Web-{265B2E12-C1E6-4979-8432-A736ACC87DBB}" dt="2018-05-01T10:28:54.705" v="120"/>
          <ac:picMkLst>
            <pc:docMk/>
            <pc:sldMk cId="2897065131" sldId="285"/>
            <ac:picMk id="3" creationId="{52ABF34C-7340-4770-968E-0DEA906BC880}"/>
          </ac:picMkLst>
        </pc:picChg>
        <pc:picChg chg="mod">
          <ac:chgData name="Guest User" userId="S::urn:spo:anon#b70918aa45dea9c60409813929f1872a0e789a6905e16867251ecad6caabd676::" providerId="AD" clId="Web-{265B2E12-C1E6-4979-8432-A736ACC87DBB}" dt="2018-05-01T10:30:32.183" v="136"/>
          <ac:picMkLst>
            <pc:docMk/>
            <pc:sldMk cId="2897065131" sldId="285"/>
            <ac:picMk id="5" creationId="{76C1AC1C-BDC3-41AE-BDDE-82C93DD584E2}"/>
          </ac:picMkLst>
        </pc:picChg>
        <pc:picChg chg="add del">
          <ac:chgData name="Guest User" userId="S::urn:spo:anon#b70918aa45dea9c60409813929f1872a0e789a6905e16867251ecad6caabd676::" providerId="AD" clId="Web-{265B2E12-C1E6-4979-8432-A736ACC87DBB}" dt="2018-05-01T10:30:16.511" v="133"/>
          <ac:picMkLst>
            <pc:docMk/>
            <pc:sldMk cId="2897065131" sldId="285"/>
            <ac:picMk id="7" creationId="{B4E1C0A2-7006-4C21-B61A-8662D43C1664}"/>
          </ac:picMkLst>
        </pc:picChg>
      </pc:sldChg>
      <pc:sldChg chg="addSp delSp modSp">
        <pc:chgData name="Guest User" userId="S::urn:spo:anon#b70918aa45dea9c60409813929f1872a0e789a6905e16867251ecad6caabd676::" providerId="AD" clId="Web-{265B2E12-C1E6-4979-8432-A736ACC87DBB}" dt="2018-05-01T10:32:09.983" v="189"/>
        <pc:sldMkLst>
          <pc:docMk/>
          <pc:sldMk cId="3404440917" sldId="286"/>
        </pc:sldMkLst>
        <pc:spChg chg="mod">
          <ac:chgData name="Guest User" userId="S::urn:spo:anon#b70918aa45dea9c60409813929f1872a0e789a6905e16867251ecad6caabd676::" providerId="AD" clId="Web-{265B2E12-C1E6-4979-8432-A736ACC87DBB}" dt="2018-05-01T10:31:53.936" v="184"/>
          <ac:spMkLst>
            <pc:docMk/>
            <pc:sldMk cId="3404440917" sldId="286"/>
            <ac:spMk id="2" creationId="{D64BFB65-CAC3-4360-8D4C-8FE4449238CE}"/>
          </ac:spMkLst>
        </pc:spChg>
        <pc:spChg chg="add del mod">
          <ac:chgData name="Guest User" userId="S::urn:spo:anon#b70918aa45dea9c60409813929f1872a0e789a6905e16867251ecad6caabd676::" providerId="AD" clId="Web-{265B2E12-C1E6-4979-8432-A736ACC87DBB}" dt="2018-05-01T10:31:48.389" v="183"/>
          <ac:spMkLst>
            <pc:docMk/>
            <pc:sldMk cId="3404440917" sldId="286"/>
            <ac:spMk id="10" creationId="{6CB568D5-177D-464C-91E2-34CD7181690E}"/>
          </ac:spMkLst>
        </pc:spChg>
        <pc:picChg chg="del">
          <ac:chgData name="Guest User" userId="S::urn:spo:anon#b70918aa45dea9c60409813929f1872a0e789a6905e16867251ecad6caabd676::" providerId="AD" clId="Web-{265B2E12-C1E6-4979-8432-A736ACC87DBB}" dt="2018-05-01T10:30:54.246" v="138"/>
          <ac:picMkLst>
            <pc:docMk/>
            <pc:sldMk cId="3404440917" sldId="286"/>
            <ac:picMk id="3" creationId="{52ABF34C-7340-4770-968E-0DEA906BC880}"/>
          </ac:picMkLst>
        </pc:picChg>
        <pc:picChg chg="del">
          <ac:chgData name="Guest User" userId="S::urn:spo:anon#b70918aa45dea9c60409813929f1872a0e789a6905e16867251ecad6caabd676::" providerId="AD" clId="Web-{265B2E12-C1E6-4979-8432-A736ACC87DBB}" dt="2018-05-01T10:30:41.293" v="137"/>
          <ac:picMkLst>
            <pc:docMk/>
            <pc:sldMk cId="3404440917" sldId="286"/>
            <ac:picMk id="4" creationId="{42E05943-7443-4203-A1CA-7F9A2FDE934C}"/>
          </ac:picMkLst>
        </pc:picChg>
        <pc:picChg chg="del">
          <ac:chgData name="Guest User" userId="S::urn:spo:anon#b70918aa45dea9c60409813929f1872a0e789a6905e16867251ecad6caabd676::" providerId="AD" clId="Web-{265B2E12-C1E6-4979-8432-A736ACC87DBB}" dt="2018-05-01T10:32:03.796" v="187"/>
          <ac:picMkLst>
            <pc:docMk/>
            <pc:sldMk cId="3404440917" sldId="286"/>
            <ac:picMk id="5" creationId="{76C1AC1C-BDC3-41AE-BDDE-82C93DD584E2}"/>
          </ac:picMkLst>
        </pc:picChg>
        <pc:picChg chg="del">
          <ac:chgData name="Guest User" userId="S::urn:spo:anon#b70918aa45dea9c60409813929f1872a0e789a6905e16867251ecad6caabd676::" providerId="AD" clId="Web-{265B2E12-C1E6-4979-8432-A736ACC87DBB}" dt="2018-05-01T10:30:56.700" v="139"/>
          <ac:picMkLst>
            <pc:docMk/>
            <pc:sldMk cId="3404440917" sldId="286"/>
            <ac:picMk id="7" creationId="{B4E1C0A2-7006-4C21-B61A-8662D43C1664}"/>
          </ac:picMkLst>
        </pc:picChg>
        <pc:picChg chg="mod">
          <ac:chgData name="Guest User" userId="S::urn:spo:anon#b70918aa45dea9c60409813929f1872a0e789a6905e16867251ecad6caabd676::" providerId="AD" clId="Web-{265B2E12-C1E6-4979-8432-A736ACC87DBB}" dt="2018-05-01T10:32:09.983" v="189"/>
          <ac:picMkLst>
            <pc:docMk/>
            <pc:sldMk cId="3404440917" sldId="286"/>
            <ac:picMk id="8" creationId="{470E03F6-9A48-4ED1-8A37-DA3279BE20B6}"/>
          </ac:picMkLst>
        </pc:picChg>
        <pc:picChg chg="del">
          <ac:chgData name="Guest User" userId="S::urn:spo:anon#b70918aa45dea9c60409813929f1872a0e789a6905e16867251ecad6caabd676::" providerId="AD" clId="Web-{265B2E12-C1E6-4979-8432-A736ACC87DBB}" dt="2018-05-01T10:32:06.139" v="188"/>
          <ac:picMkLst>
            <pc:docMk/>
            <pc:sldMk cId="3404440917" sldId="286"/>
            <ac:picMk id="9" creationId="{48B7B779-1346-468B-B076-3F6798913715}"/>
          </ac:picMkLst>
        </pc:picChg>
      </pc:sldChg>
      <pc:sldChg chg="addSp delSp modSp new">
        <pc:chgData name="Guest User" userId="S::urn:spo:anon#b70918aa45dea9c60409813929f1872a0e789a6905e16867251ecad6caabd676::" providerId="AD" clId="Web-{265B2E12-C1E6-4979-8432-A736ACC87DBB}" dt="2018-05-01T10:09:13.224" v="42"/>
        <pc:sldMkLst>
          <pc:docMk/>
          <pc:sldMk cId="689257274" sldId="290"/>
        </pc:sldMkLst>
        <pc:spChg chg="add del mod">
          <ac:chgData name="Guest User" userId="S::urn:spo:anon#b70918aa45dea9c60409813929f1872a0e789a6905e16867251ecad6caabd676::" providerId="AD" clId="Web-{265B2E12-C1E6-4979-8432-A736ACC87DBB}" dt="2018-05-01T10:07:30.824" v="10"/>
          <ac:spMkLst>
            <pc:docMk/>
            <pc:sldMk cId="689257274" sldId="290"/>
            <ac:spMk id="2" creationId="{011D810A-842D-444F-B8C2-213C7F087D53}"/>
          </ac:spMkLst>
        </pc:spChg>
        <pc:spChg chg="del mod">
          <ac:chgData name="Guest User" userId="S::urn:spo:anon#b70918aa45dea9c60409813929f1872a0e789a6905e16867251ecad6caabd676::" providerId="AD" clId="Web-{265B2E12-C1E6-4979-8432-A736ACC87DBB}" dt="2018-05-01T10:07:49.106" v="12"/>
          <ac:spMkLst>
            <pc:docMk/>
            <pc:sldMk cId="689257274" sldId="290"/>
            <ac:spMk id="3" creationId="{F7449110-1746-4460-AF19-EC4B91EBD924}"/>
          </ac:spMkLst>
        </pc:spChg>
        <pc:spChg chg="add del mod">
          <ac:chgData name="Guest User" userId="S::urn:spo:anon#b70918aa45dea9c60409813929f1872a0e789a6905e16867251ecad6caabd676::" providerId="AD" clId="Web-{265B2E12-C1E6-4979-8432-A736ACC87DBB}" dt="2018-05-01T10:07:35.043" v="11"/>
          <ac:spMkLst>
            <pc:docMk/>
            <pc:sldMk cId="689257274" sldId="290"/>
            <ac:spMk id="5" creationId="{C62890C1-85EB-4927-8C67-C2FB3D540657}"/>
          </ac:spMkLst>
        </pc:spChg>
        <pc:spChg chg="add mod">
          <ac:chgData name="Guest User" userId="S::urn:spo:anon#b70918aa45dea9c60409813929f1872a0e789a6905e16867251ecad6caabd676::" providerId="AD" clId="Web-{265B2E12-C1E6-4979-8432-A736ACC87DBB}" dt="2018-05-01T10:08:27.093" v="35"/>
          <ac:spMkLst>
            <pc:docMk/>
            <pc:sldMk cId="689257274" sldId="290"/>
            <ac:spMk id="7" creationId="{DEA18E3D-1972-46DA-AD74-ADB21D920940}"/>
          </ac:spMkLst>
        </pc:spChg>
        <pc:picChg chg="add mod">
          <ac:chgData name="Guest User" userId="S::urn:spo:anon#b70918aa45dea9c60409813929f1872a0e789a6905e16867251ecad6caabd676::" providerId="AD" clId="Web-{265B2E12-C1E6-4979-8432-A736ACC87DBB}" dt="2018-05-01T10:09:13.224" v="42"/>
          <ac:picMkLst>
            <pc:docMk/>
            <pc:sldMk cId="689257274" sldId="290"/>
            <ac:picMk id="8" creationId="{478473CE-93B6-4514-8B09-AA20065955CA}"/>
          </ac:picMkLst>
        </pc:picChg>
      </pc:sldChg>
      <pc:sldChg chg="addSp delSp modSp new">
        <pc:chgData name="Guest User" userId="S::urn:spo:anon#b70918aa45dea9c60409813929f1872a0e789a6905e16867251ecad6caabd676::" providerId="AD" clId="Web-{265B2E12-C1E6-4979-8432-A736ACC87DBB}" dt="2018-05-01T10:12:05.175" v="86"/>
        <pc:sldMkLst>
          <pc:docMk/>
          <pc:sldMk cId="2208604749" sldId="291"/>
        </pc:sldMkLst>
        <pc:spChg chg="mod">
          <ac:chgData name="Guest User" userId="S::urn:spo:anon#b70918aa45dea9c60409813929f1872a0e789a6905e16867251ecad6caabd676::" providerId="AD" clId="Web-{265B2E12-C1E6-4979-8432-A736ACC87DBB}" dt="2018-05-01T10:11:54.673" v="81"/>
          <ac:spMkLst>
            <pc:docMk/>
            <pc:sldMk cId="2208604749" sldId="291"/>
            <ac:spMk id="2" creationId="{F4C69BBB-29D2-456C-A35C-D541FC7E3102}"/>
          </ac:spMkLst>
        </pc:spChg>
        <pc:spChg chg="del">
          <ac:chgData name="Guest User" userId="S::urn:spo:anon#b70918aa45dea9c60409813929f1872a0e789a6905e16867251ecad6caabd676::" providerId="AD" clId="Web-{265B2E12-C1E6-4979-8432-A736ACC87DBB}" dt="2018-05-01T10:11:44.032" v="65"/>
          <ac:spMkLst>
            <pc:docMk/>
            <pc:sldMk cId="2208604749" sldId="291"/>
            <ac:spMk id="3" creationId="{3A3CC27C-C8E0-4822-BC4F-2EC974B1C9FC}"/>
          </ac:spMkLst>
        </pc:spChg>
        <pc:picChg chg="add mod">
          <ac:chgData name="Guest User" userId="S::urn:spo:anon#b70918aa45dea9c60409813929f1872a0e789a6905e16867251ecad6caabd676::" providerId="AD" clId="Web-{265B2E12-C1E6-4979-8432-A736ACC87DBB}" dt="2018-05-01T10:12:05.175" v="86"/>
          <ac:picMkLst>
            <pc:docMk/>
            <pc:sldMk cId="2208604749" sldId="291"/>
            <ac:picMk id="4" creationId="{E870B43A-3CF8-493E-AE92-A7B669E34404}"/>
          </ac:picMkLst>
        </pc:picChg>
      </pc:sldChg>
      <pc:sldChg chg="addSp delSp modSp new">
        <pc:chgData name="Guest User" userId="S::urn:spo:anon#b70918aa45dea9c60409813929f1872a0e789a6905e16867251ecad6caabd676::" providerId="AD" clId="Web-{265B2E12-C1E6-4979-8432-A736ACC87DBB}" dt="2018-05-01T10:27:09.779" v="106"/>
        <pc:sldMkLst>
          <pc:docMk/>
          <pc:sldMk cId="2138750634" sldId="292"/>
        </pc:sldMkLst>
        <pc:spChg chg="mod">
          <ac:chgData name="Guest User" userId="S::urn:spo:anon#b70918aa45dea9c60409813929f1872a0e789a6905e16867251ecad6caabd676::" providerId="AD" clId="Web-{265B2E12-C1E6-4979-8432-A736ACC87DBB}" dt="2018-05-01T10:27:09.779" v="106"/>
          <ac:spMkLst>
            <pc:docMk/>
            <pc:sldMk cId="2138750634" sldId="292"/>
            <ac:spMk id="2" creationId="{F4B61A0E-29AB-4D2B-9E17-DA05DBAC37A7}"/>
          </ac:spMkLst>
        </pc:spChg>
        <pc:spChg chg="del">
          <ac:chgData name="Guest User" userId="S::urn:spo:anon#b70918aa45dea9c60409813929f1872a0e789a6905e16867251ecad6caabd676::" providerId="AD" clId="Web-{265B2E12-C1E6-4979-8432-A736ACC87DBB}" dt="2018-05-01T10:12:28.597" v="99"/>
          <ac:spMkLst>
            <pc:docMk/>
            <pc:sldMk cId="2138750634" sldId="292"/>
            <ac:spMk id="3" creationId="{8D518A0E-DA52-4DE8-98EE-CB6869B39696}"/>
          </ac:spMkLst>
        </pc:spChg>
        <pc:picChg chg="add mod">
          <ac:chgData name="Guest User" userId="S::urn:spo:anon#b70918aa45dea9c60409813929f1872a0e789a6905e16867251ecad6caabd676::" providerId="AD" clId="Web-{265B2E12-C1E6-4979-8432-A736ACC87DBB}" dt="2018-05-01T10:27:06.076" v="105"/>
          <ac:picMkLst>
            <pc:docMk/>
            <pc:sldMk cId="2138750634" sldId="292"/>
            <ac:picMk id="4" creationId="{96124087-EF65-42D9-B379-3837824677B2}"/>
          </ac:picMkLst>
        </pc:picChg>
      </pc:sldChg>
      <pc:sldChg chg="addSp delSp modSp add replId">
        <pc:chgData name="Guest User" userId="S::urn:spo:anon#b70918aa45dea9c60409813929f1872a0e789a6905e16867251ecad6caabd676::" providerId="AD" clId="Web-{265B2E12-C1E6-4979-8432-A736ACC87DBB}" dt="2018-05-01T10:38:00.895" v="203"/>
        <pc:sldMkLst>
          <pc:docMk/>
          <pc:sldMk cId="4148172155" sldId="293"/>
        </pc:sldMkLst>
        <pc:spChg chg="mod">
          <ac:chgData name="Guest User" userId="S::urn:spo:anon#b70918aa45dea9c60409813929f1872a0e789a6905e16867251ecad6caabd676::" providerId="AD" clId="Web-{265B2E12-C1E6-4979-8432-A736ACC87DBB}" dt="2018-05-01T10:33:31.830" v="196"/>
          <ac:spMkLst>
            <pc:docMk/>
            <pc:sldMk cId="4148172155" sldId="293"/>
            <ac:spMk id="2" creationId="{D64BFB65-CAC3-4360-8D4C-8FE4449238CE}"/>
          </ac:spMkLst>
        </pc:spChg>
        <pc:spChg chg="del">
          <ac:chgData name="Guest User" userId="S::urn:spo:anon#b70918aa45dea9c60409813929f1872a0e789a6905e16867251ecad6caabd676::" providerId="AD" clId="Web-{265B2E12-C1E6-4979-8432-A736ACC87DBB}" dt="2018-05-01T10:32:21.187" v="190"/>
          <ac:spMkLst>
            <pc:docMk/>
            <pc:sldMk cId="4148172155" sldId="293"/>
            <ac:spMk id="10" creationId="{6CB568D5-177D-464C-91E2-34CD7181690E}"/>
          </ac:spMkLst>
        </pc:spChg>
        <pc:picChg chg="add mod ord">
          <ac:chgData name="Guest User" userId="S::urn:spo:anon#b70918aa45dea9c60409813929f1872a0e789a6905e16867251ecad6caabd676::" providerId="AD" clId="Web-{265B2E12-C1E6-4979-8432-A736ACC87DBB}" dt="2018-05-01T10:38:00.895" v="203"/>
          <ac:picMkLst>
            <pc:docMk/>
            <pc:sldMk cId="4148172155" sldId="293"/>
            <ac:picMk id="3" creationId="{08B76AC9-6662-4486-B653-047C00D1DD0F}"/>
          </ac:picMkLst>
        </pc:picChg>
        <pc:picChg chg="del">
          <ac:chgData name="Guest User" userId="S::urn:spo:anon#b70918aa45dea9c60409813929f1872a0e789a6905e16867251ecad6caabd676::" providerId="AD" clId="Web-{265B2E12-C1E6-4979-8432-A736ACC87DBB}" dt="2018-05-01T10:32:27.827" v="192"/>
          <ac:picMkLst>
            <pc:docMk/>
            <pc:sldMk cId="4148172155" sldId="293"/>
            <ac:picMk id="5" creationId="{76C1AC1C-BDC3-41AE-BDDE-82C93DD584E2}"/>
          </ac:picMkLst>
        </pc:picChg>
        <pc:picChg chg="del">
          <ac:chgData name="Guest User" userId="S::urn:spo:anon#b70918aa45dea9c60409813929f1872a0e789a6905e16867251ecad6caabd676::" providerId="AD" clId="Web-{265B2E12-C1E6-4979-8432-A736ACC87DBB}" dt="2018-05-01T10:32:24.859" v="191"/>
          <ac:picMkLst>
            <pc:docMk/>
            <pc:sldMk cId="4148172155" sldId="293"/>
            <ac:picMk id="8" creationId="{470E03F6-9A48-4ED1-8A37-DA3279BE20B6}"/>
          </ac:picMkLst>
        </pc:picChg>
        <pc:picChg chg="del">
          <ac:chgData name="Guest User" userId="S::urn:spo:anon#b70918aa45dea9c60409813929f1872a0e789a6905e16867251ecad6caabd676::" providerId="AD" clId="Web-{265B2E12-C1E6-4979-8432-A736ACC87DBB}" dt="2018-05-01T10:32:29.765" v="193"/>
          <ac:picMkLst>
            <pc:docMk/>
            <pc:sldMk cId="4148172155" sldId="293"/>
            <ac:picMk id="9" creationId="{48B7B779-1346-468B-B076-3F6798913715}"/>
          </ac:picMkLst>
        </pc:picChg>
      </pc:sldChg>
    </pc:docChg>
  </pc:docChgLst>
  <pc:docChgLst>
    <pc:chgData name="Goodridge,Nicholas Samuel" userId="S::nsgood02@louisville.edu::e54502cc-8e42-432a-81cb-f9a9f491fbf6" providerId="AD" clId="Web-{3746D6E9-D541-49D1-B113-6B72B4F71267}"/>
    <pc:docChg chg="addSld delSld modSld sldOrd">
      <pc:chgData name="Goodridge,Nicholas Samuel" userId="S::nsgood02@louisville.edu::e54502cc-8e42-432a-81cb-f9a9f491fbf6" providerId="AD" clId="Web-{3746D6E9-D541-49D1-B113-6B72B4F71267}" dt="2018-04-30T22:46:11.519" v="427"/>
      <pc:docMkLst>
        <pc:docMk/>
      </pc:docMkLst>
      <pc:sldChg chg="del">
        <pc:chgData name="Goodridge,Nicholas Samuel" userId="S::nsgood02@louisville.edu::e54502cc-8e42-432a-81cb-f9a9f491fbf6" providerId="AD" clId="Web-{3746D6E9-D541-49D1-B113-6B72B4F71267}" dt="2018-04-30T22:35:07.275" v="9"/>
        <pc:sldMkLst>
          <pc:docMk/>
          <pc:sldMk cId="1517102778" sldId="264"/>
        </pc:sldMkLst>
      </pc:sldChg>
      <pc:sldChg chg="del">
        <pc:chgData name="Goodridge,Nicholas Samuel" userId="S::nsgood02@louisville.edu::e54502cc-8e42-432a-81cb-f9a9f491fbf6" providerId="AD" clId="Web-{3746D6E9-D541-49D1-B113-6B72B4F71267}" dt="2018-04-30T22:35:07.259" v="8"/>
        <pc:sldMkLst>
          <pc:docMk/>
          <pc:sldMk cId="2701527183" sldId="265"/>
        </pc:sldMkLst>
      </pc:sldChg>
      <pc:sldChg chg="modAnim">
        <pc:chgData name="Goodridge,Nicholas Samuel" userId="S::nsgood02@louisville.edu::e54502cc-8e42-432a-81cb-f9a9f491fbf6" providerId="AD" clId="Web-{3746D6E9-D541-49D1-B113-6B72B4F71267}" dt="2018-04-30T22:46:06.159" v="424"/>
        <pc:sldMkLst>
          <pc:docMk/>
          <pc:sldMk cId="601317126" sldId="270"/>
        </pc:sldMkLst>
      </pc:sldChg>
      <pc:sldChg chg="ord">
        <pc:chgData name="Goodridge,Nicholas Samuel" userId="S::nsgood02@louisville.edu::e54502cc-8e42-432a-81cb-f9a9f491fbf6" providerId="AD" clId="Web-{3746D6E9-D541-49D1-B113-6B72B4F71267}" dt="2018-04-30T22:35:58.120" v="11"/>
        <pc:sldMkLst>
          <pc:docMk/>
          <pc:sldMk cId="345416696" sldId="276"/>
        </pc:sldMkLst>
      </pc:sldChg>
      <pc:sldChg chg="del">
        <pc:chgData name="Goodridge,Nicholas Samuel" userId="S::nsgood02@louisville.edu::e54502cc-8e42-432a-81cb-f9a9f491fbf6" providerId="AD" clId="Web-{3746D6E9-D541-49D1-B113-6B72B4F71267}" dt="2018-04-30T22:35:07.259" v="5"/>
        <pc:sldMkLst>
          <pc:docMk/>
          <pc:sldMk cId="1974365038" sldId="277"/>
        </pc:sldMkLst>
      </pc:sldChg>
      <pc:sldChg chg="add">
        <pc:chgData name="Goodridge,Nicholas Samuel" userId="S::nsgood02@louisville.edu::e54502cc-8e42-432a-81cb-f9a9f491fbf6" providerId="AD" clId="Web-{3746D6E9-D541-49D1-B113-6B72B4F71267}" dt="2018-04-30T22:35:48.292" v="10"/>
        <pc:sldMkLst>
          <pc:docMk/>
          <pc:sldMk cId="2501962784" sldId="277"/>
        </pc:sldMkLst>
      </pc:sldChg>
      <pc:sldChg chg="add">
        <pc:chgData name="Goodridge,Nicholas Samuel" userId="S::nsgood02@louisville.edu::e54502cc-8e42-432a-81cb-f9a9f491fbf6" providerId="AD" clId="Web-{3746D6E9-D541-49D1-B113-6B72B4F71267}" dt="2018-04-30T22:35:48.292" v="10"/>
        <pc:sldMkLst>
          <pc:docMk/>
          <pc:sldMk cId="92132011" sldId="278"/>
        </pc:sldMkLst>
      </pc:sldChg>
      <pc:sldChg chg="del">
        <pc:chgData name="Goodridge,Nicholas Samuel" userId="S::nsgood02@louisville.edu::e54502cc-8e42-432a-81cb-f9a9f491fbf6" providerId="AD" clId="Web-{3746D6E9-D541-49D1-B113-6B72B4F71267}" dt="2018-04-30T22:35:07.259" v="4"/>
        <pc:sldMkLst>
          <pc:docMk/>
          <pc:sldMk cId="651628975" sldId="279"/>
        </pc:sldMkLst>
      </pc:sldChg>
      <pc:sldChg chg="add">
        <pc:chgData name="Goodridge,Nicholas Samuel" userId="S::nsgood02@louisville.edu::e54502cc-8e42-432a-81cb-f9a9f491fbf6" providerId="AD" clId="Web-{3746D6E9-D541-49D1-B113-6B72B4F71267}" dt="2018-04-30T22:35:48.292" v="10"/>
        <pc:sldMkLst>
          <pc:docMk/>
          <pc:sldMk cId="2899371913" sldId="279"/>
        </pc:sldMkLst>
      </pc:sldChg>
      <pc:sldChg chg="del">
        <pc:chgData name="Goodridge,Nicholas Samuel" userId="S::nsgood02@louisville.edu::e54502cc-8e42-432a-81cb-f9a9f491fbf6" providerId="AD" clId="Web-{3746D6E9-D541-49D1-B113-6B72B4F71267}" dt="2018-04-30T22:35:07.259" v="7"/>
        <pc:sldMkLst>
          <pc:docMk/>
          <pc:sldMk cId="316447559" sldId="280"/>
        </pc:sldMkLst>
      </pc:sldChg>
      <pc:sldChg chg="add">
        <pc:chgData name="Goodridge,Nicholas Samuel" userId="S::nsgood02@louisville.edu::e54502cc-8e42-432a-81cb-f9a9f491fbf6" providerId="AD" clId="Web-{3746D6E9-D541-49D1-B113-6B72B4F71267}" dt="2018-04-30T22:35:48.292" v="10"/>
        <pc:sldMkLst>
          <pc:docMk/>
          <pc:sldMk cId="480277977" sldId="280"/>
        </pc:sldMkLst>
      </pc:sldChg>
      <pc:sldChg chg="del">
        <pc:chgData name="Goodridge,Nicholas Samuel" userId="S::nsgood02@louisville.edu::e54502cc-8e42-432a-81cb-f9a9f491fbf6" providerId="AD" clId="Web-{3746D6E9-D541-49D1-B113-6B72B4F71267}" dt="2018-04-30T22:35:07.259" v="6"/>
        <pc:sldMkLst>
          <pc:docMk/>
          <pc:sldMk cId="1538287489" sldId="281"/>
        </pc:sldMkLst>
      </pc:sldChg>
      <pc:sldChg chg="add">
        <pc:chgData name="Goodridge,Nicholas Samuel" userId="S::nsgood02@louisville.edu::e54502cc-8e42-432a-81cb-f9a9f491fbf6" providerId="AD" clId="Web-{3746D6E9-D541-49D1-B113-6B72B4F71267}" dt="2018-04-30T22:35:48.292" v="10"/>
        <pc:sldMkLst>
          <pc:docMk/>
          <pc:sldMk cId="3055798127" sldId="281"/>
        </pc:sldMkLst>
      </pc:sldChg>
      <pc:sldChg chg="add">
        <pc:chgData name="Goodridge,Nicholas Samuel" userId="S::nsgood02@louisville.edu::e54502cc-8e42-432a-81cb-f9a9f491fbf6" providerId="AD" clId="Web-{3746D6E9-D541-49D1-B113-6B72B4F71267}" dt="2018-04-30T22:35:48.292" v="10"/>
        <pc:sldMkLst>
          <pc:docMk/>
          <pc:sldMk cId="1336380660" sldId="282"/>
        </pc:sldMkLst>
      </pc:sldChg>
      <pc:sldChg chg="del">
        <pc:chgData name="Goodridge,Nicholas Samuel" userId="S::nsgood02@louisville.edu::e54502cc-8e42-432a-81cb-f9a9f491fbf6" providerId="AD" clId="Web-{3746D6E9-D541-49D1-B113-6B72B4F71267}" dt="2018-04-30T22:35:07.259" v="3"/>
        <pc:sldMkLst>
          <pc:docMk/>
          <pc:sldMk cId="4138072928" sldId="282"/>
        </pc:sldMkLst>
      </pc:sldChg>
      <pc:sldChg chg="add">
        <pc:chgData name="Goodridge,Nicholas Samuel" userId="S::nsgood02@louisville.edu::e54502cc-8e42-432a-81cb-f9a9f491fbf6" providerId="AD" clId="Web-{3746D6E9-D541-49D1-B113-6B72B4F71267}" dt="2018-04-30T22:35:48.292" v="10"/>
        <pc:sldMkLst>
          <pc:docMk/>
          <pc:sldMk cId="187743246" sldId="283"/>
        </pc:sldMkLst>
      </pc:sldChg>
      <pc:sldChg chg="del">
        <pc:chgData name="Goodridge,Nicholas Samuel" userId="S::nsgood02@louisville.edu::e54502cc-8e42-432a-81cb-f9a9f491fbf6" providerId="AD" clId="Web-{3746D6E9-D541-49D1-B113-6B72B4F71267}" dt="2018-04-30T22:35:07.259" v="2"/>
        <pc:sldMkLst>
          <pc:docMk/>
          <pc:sldMk cId="554005803" sldId="283"/>
        </pc:sldMkLst>
      </pc:sldChg>
      <pc:sldChg chg="add">
        <pc:chgData name="Goodridge,Nicholas Samuel" userId="S::nsgood02@louisville.edu::e54502cc-8e42-432a-81cb-f9a9f491fbf6" providerId="AD" clId="Web-{3746D6E9-D541-49D1-B113-6B72B4F71267}" dt="2018-04-30T22:35:48.292" v="10"/>
        <pc:sldMkLst>
          <pc:docMk/>
          <pc:sldMk cId="3548447334" sldId="284"/>
        </pc:sldMkLst>
      </pc:sldChg>
      <pc:sldChg chg="del">
        <pc:chgData name="Goodridge,Nicholas Samuel" userId="S::nsgood02@louisville.edu::e54502cc-8e42-432a-81cb-f9a9f491fbf6" providerId="AD" clId="Web-{3746D6E9-D541-49D1-B113-6B72B4F71267}" dt="2018-04-30T22:35:07.259" v="1"/>
        <pc:sldMkLst>
          <pc:docMk/>
          <pc:sldMk cId="3741502885" sldId="284"/>
        </pc:sldMkLst>
      </pc:sldChg>
      <pc:sldChg chg="del">
        <pc:chgData name="Goodridge,Nicholas Samuel" userId="S::nsgood02@louisville.edu::e54502cc-8e42-432a-81cb-f9a9f491fbf6" providerId="AD" clId="Web-{3746D6E9-D541-49D1-B113-6B72B4F71267}" dt="2018-04-30T22:35:07.259" v="0"/>
        <pc:sldMkLst>
          <pc:docMk/>
          <pc:sldMk cId="261796361" sldId="285"/>
        </pc:sldMkLst>
      </pc:sldChg>
      <pc:sldChg chg="add">
        <pc:chgData name="Goodridge,Nicholas Samuel" userId="S::nsgood02@louisville.edu::e54502cc-8e42-432a-81cb-f9a9f491fbf6" providerId="AD" clId="Web-{3746D6E9-D541-49D1-B113-6B72B4F71267}" dt="2018-04-30T22:35:48.292" v="10"/>
        <pc:sldMkLst>
          <pc:docMk/>
          <pc:sldMk cId="2897065131" sldId="285"/>
        </pc:sldMkLst>
      </pc:sldChg>
      <pc:sldChg chg="add">
        <pc:chgData name="Goodridge,Nicholas Samuel" userId="S::nsgood02@louisville.edu::e54502cc-8e42-432a-81cb-f9a9f491fbf6" providerId="AD" clId="Web-{3746D6E9-D541-49D1-B113-6B72B4F71267}" dt="2018-04-30T22:35:48.292" v="10"/>
        <pc:sldMkLst>
          <pc:docMk/>
          <pc:sldMk cId="3404440917" sldId="286"/>
        </pc:sldMkLst>
      </pc:sldChg>
      <pc:sldChg chg="addSp delSp modSp new addAnim modAnim">
        <pc:chgData name="Goodridge,Nicholas Samuel" userId="S::nsgood02@louisville.edu::e54502cc-8e42-432a-81cb-f9a9f491fbf6" providerId="AD" clId="Web-{3746D6E9-D541-49D1-B113-6B72B4F71267}" dt="2018-04-30T22:46:11.519" v="427"/>
        <pc:sldMkLst>
          <pc:docMk/>
          <pc:sldMk cId="2274819792" sldId="287"/>
        </pc:sldMkLst>
        <pc:spChg chg="mod">
          <ac:chgData name="Goodridge,Nicholas Samuel" userId="S::nsgood02@louisville.edu::e54502cc-8e42-432a-81cb-f9a9f491fbf6" providerId="AD" clId="Web-{3746D6E9-D541-49D1-B113-6B72B4F71267}" dt="2018-04-30T22:37:57.297" v="58"/>
          <ac:spMkLst>
            <pc:docMk/>
            <pc:sldMk cId="2274819792" sldId="287"/>
            <ac:spMk id="2" creationId="{AAE011F5-55C8-4E6B-9E79-E0A31C9E163A}"/>
          </ac:spMkLst>
        </pc:spChg>
        <pc:spChg chg="del">
          <ac:chgData name="Goodridge,Nicholas Samuel" userId="S::nsgood02@louisville.edu::e54502cc-8e42-432a-81cb-f9a9f491fbf6" providerId="AD" clId="Web-{3746D6E9-D541-49D1-B113-6B72B4F71267}" dt="2018-04-30T22:38:00.688" v="61"/>
          <ac:spMkLst>
            <pc:docMk/>
            <pc:sldMk cId="2274819792" sldId="287"/>
            <ac:spMk id="3" creationId="{FC28B5E0-FDFB-40C3-B088-4A877244DB88}"/>
          </ac:spMkLst>
        </pc:spChg>
        <pc:spChg chg="del">
          <ac:chgData name="Goodridge,Nicholas Samuel" userId="S::nsgood02@louisville.edu::e54502cc-8e42-432a-81cb-f9a9f491fbf6" providerId="AD" clId="Web-{3746D6E9-D541-49D1-B113-6B72B4F71267}" dt="2018-04-30T22:45:47.721" v="423"/>
          <ac:spMkLst>
            <pc:docMk/>
            <pc:sldMk cId="2274819792" sldId="287"/>
            <ac:spMk id="5" creationId="{DC32CECD-AF43-4DE2-B73A-E4C2A0386DDF}"/>
          </ac:spMkLst>
        </pc:spChg>
        <pc:spChg chg="add del mod">
          <ac:chgData name="Goodridge,Nicholas Samuel" userId="S::nsgood02@louisville.edu::e54502cc-8e42-432a-81cb-f9a9f491fbf6" providerId="AD" clId="Web-{3746D6E9-D541-49D1-B113-6B72B4F71267}" dt="2018-04-30T22:38:28.564" v="66"/>
          <ac:spMkLst>
            <pc:docMk/>
            <pc:sldMk cId="2274819792" sldId="287"/>
            <ac:spMk id="7" creationId="{428CF0F0-7DDB-4F16-8AFD-E6FE88CE2F64}"/>
          </ac:spMkLst>
        </pc:spChg>
        <pc:spChg chg="add del mod">
          <ac:chgData name="Goodridge,Nicholas Samuel" userId="S::nsgood02@louisville.edu::e54502cc-8e42-432a-81cb-f9a9f491fbf6" providerId="AD" clId="Web-{3746D6E9-D541-49D1-B113-6B72B4F71267}" dt="2018-04-30T22:38:39.486" v="68"/>
          <ac:spMkLst>
            <pc:docMk/>
            <pc:sldMk cId="2274819792" sldId="287"/>
            <ac:spMk id="11" creationId="{3323A10F-7D2F-4182-89E3-6204EEDD6DF9}"/>
          </ac:spMkLst>
        </pc:spChg>
        <pc:spChg chg="add mod">
          <ac:chgData name="Goodridge,Nicholas Samuel" userId="S::nsgood02@louisville.edu::e54502cc-8e42-432a-81cb-f9a9f491fbf6" providerId="AD" clId="Web-{3746D6E9-D541-49D1-B113-6B72B4F71267}" dt="2018-04-30T22:45:05.407" v="420"/>
          <ac:spMkLst>
            <pc:docMk/>
            <pc:sldMk cId="2274819792" sldId="287"/>
            <ac:spMk id="15" creationId="{332B4C06-8A7D-4229-BB15-DDA293C1296C}"/>
          </ac:spMkLst>
        </pc:spChg>
        <pc:graphicFrameChg chg="add del mod ord modGraphic">
          <ac:chgData name="Goodridge,Nicholas Samuel" userId="S::nsgood02@louisville.edu::e54502cc-8e42-432a-81cb-f9a9f491fbf6" providerId="AD" clId="Web-{3746D6E9-D541-49D1-B113-6B72B4F71267}" dt="2018-04-30T22:38:42.221" v="69"/>
          <ac:graphicFrameMkLst>
            <pc:docMk/>
            <pc:sldMk cId="2274819792" sldId="287"/>
            <ac:graphicFrameMk id="12" creationId="{831B7C15-3F54-43EF-90C9-2F71793326DE}"/>
          </ac:graphicFrameMkLst>
        </pc:graphicFrameChg>
        <pc:picChg chg="add del mod ord">
          <ac:chgData name="Goodridge,Nicholas Samuel" userId="S::nsgood02@louisville.edu::e54502cc-8e42-432a-81cb-f9a9f491fbf6" providerId="AD" clId="Web-{3746D6E9-D541-49D1-B113-6B72B4F71267}" dt="2018-04-30T22:38:16.813" v="65"/>
          <ac:picMkLst>
            <pc:docMk/>
            <pc:sldMk cId="2274819792" sldId="287"/>
            <ac:picMk id="4" creationId="{05A52676-D80A-4B51-8E16-8AC1ADA92680}"/>
          </ac:picMkLst>
        </pc:picChg>
        <pc:picChg chg="add del mod ord">
          <ac:chgData name="Goodridge,Nicholas Samuel" userId="S::nsgood02@louisville.edu::e54502cc-8e42-432a-81cb-f9a9f491fbf6" providerId="AD" clId="Web-{3746D6E9-D541-49D1-B113-6B72B4F71267}" dt="2018-04-30T22:38:32.142" v="67"/>
          <ac:picMkLst>
            <pc:docMk/>
            <pc:sldMk cId="2274819792" sldId="287"/>
            <ac:picMk id="8" creationId="{8EA12FF8-B7D6-4225-83C3-D3248FD11AFF}"/>
          </ac:picMkLst>
        </pc:picChg>
        <pc:picChg chg="add del mod">
          <ac:chgData name="Goodridge,Nicholas Samuel" userId="S::nsgood02@louisville.edu::e54502cc-8e42-432a-81cb-f9a9f491fbf6" providerId="AD" clId="Web-{3746D6E9-D541-49D1-B113-6B72B4F71267}" dt="2018-04-30T22:40:23.975" v="107"/>
          <ac:picMkLst>
            <pc:docMk/>
            <pc:sldMk cId="2274819792" sldId="287"/>
            <ac:picMk id="16" creationId="{E200E182-3DF2-4462-AE55-4E3EBC42014C}"/>
          </ac:picMkLst>
        </pc:picChg>
      </pc:sldChg>
      <pc:sldChg chg="addSp modSp new">
        <pc:chgData name="Goodridge,Nicholas Samuel" userId="S::nsgood02@louisville.edu::e54502cc-8e42-432a-81cb-f9a9f491fbf6" providerId="AD" clId="Web-{3746D6E9-D541-49D1-B113-6B72B4F71267}" dt="2018-04-30T22:45:12.032" v="422"/>
        <pc:sldMkLst>
          <pc:docMk/>
          <pc:sldMk cId="4061767338" sldId="288"/>
        </pc:sldMkLst>
        <pc:picChg chg="add mod">
          <ac:chgData name="Goodridge,Nicholas Samuel" userId="S::nsgood02@louisville.edu::e54502cc-8e42-432a-81cb-f9a9f491fbf6" providerId="AD" clId="Web-{3746D6E9-D541-49D1-B113-6B72B4F71267}" dt="2018-04-30T22:45:12.032" v="422"/>
          <ac:picMkLst>
            <pc:docMk/>
            <pc:sldMk cId="4061767338" sldId="288"/>
            <ac:picMk id="2" creationId="{F15BBACB-485A-43A6-B398-9D63036B6302}"/>
          </ac:picMkLst>
        </pc:picChg>
      </pc:sldChg>
    </pc:docChg>
  </pc:docChgLst>
  <pc:docChgLst>
    <pc:chgData name="Casson,Kyle Arthur" userId="10033FFF8C17A27F@LIVE.COM" providerId="AD" clId="Web-{5EC0CBFB-5E1A-4BEF-97D1-CD46A6DF00DB}"/>
    <pc:docChg chg="modSld">
      <pc:chgData name="Casson,Kyle Arthur" userId="10033FFF8C17A27F@LIVE.COM" providerId="AD" clId="Web-{5EC0CBFB-5E1A-4BEF-97D1-CD46A6DF00DB}" dt="2018-02-21T13:57:20.373" v="94"/>
      <pc:docMkLst>
        <pc:docMk/>
      </pc:docMkLst>
      <pc:sldChg chg="modSp">
        <pc:chgData name="Casson,Kyle Arthur" userId="10033FFF8C17A27F@LIVE.COM" providerId="AD" clId="Web-{5EC0CBFB-5E1A-4BEF-97D1-CD46A6DF00DB}" dt="2018-02-21T13:30:58.285" v="32"/>
        <pc:sldMkLst>
          <pc:docMk/>
          <pc:sldMk cId="3719392627" sldId="273"/>
        </pc:sldMkLst>
        <pc:spChg chg="mod">
          <ac:chgData name="Casson,Kyle Arthur" userId="10033FFF8C17A27F@LIVE.COM" providerId="AD" clId="Web-{5EC0CBFB-5E1A-4BEF-97D1-CD46A6DF00DB}" dt="2018-02-21T13:30:58.285" v="32"/>
          <ac:spMkLst>
            <pc:docMk/>
            <pc:sldMk cId="3719392627" sldId="273"/>
            <ac:spMk id="3" creationId="{66DC1CDB-D4A3-4436-867E-1C295CC9D16A}"/>
          </ac:spMkLst>
        </pc:spChg>
      </pc:sldChg>
      <pc:sldChg chg="modSp">
        <pc:chgData name="Casson,Kyle Arthur" userId="10033FFF8C17A27F@LIVE.COM" providerId="AD" clId="Web-{5EC0CBFB-5E1A-4BEF-97D1-CD46A6DF00DB}" dt="2018-02-21T13:57:20.373" v="93"/>
        <pc:sldMkLst>
          <pc:docMk/>
          <pc:sldMk cId="345416696" sldId="276"/>
        </pc:sldMkLst>
        <pc:spChg chg="mod">
          <ac:chgData name="Casson,Kyle Arthur" userId="10033FFF8C17A27F@LIVE.COM" providerId="AD" clId="Web-{5EC0CBFB-5E1A-4BEF-97D1-CD46A6DF00DB}" dt="2018-02-21T13:57:20.373" v="93"/>
          <ac:spMkLst>
            <pc:docMk/>
            <pc:sldMk cId="345416696" sldId="276"/>
            <ac:spMk id="3" creationId="{0C5A7685-667A-4284-A313-BA0BFAD3BCA4}"/>
          </ac:spMkLst>
        </pc:spChg>
      </pc:sldChg>
    </pc:docChg>
  </pc:docChgLst>
  <pc:docChgLst>
    <pc:chgData name="Casson,Kyle Arthur" userId="S::kacass07@louisville.edu::e14a018e-5b2b-4066-a447-b49aeb96935f" providerId="AD" clId="Web-{A18A6165-D26F-4496-94C9-8EFE4D0B56B5}"/>
    <pc:docChg chg="delSld modSld">
      <pc:chgData name="Casson,Kyle Arthur" userId="S::kacass07@louisville.edu::e14a018e-5b2b-4066-a447-b49aeb96935f" providerId="AD" clId="Web-{A18A6165-D26F-4496-94C9-8EFE4D0B56B5}" dt="2018-04-30T21:34:37.314" v="252"/>
      <pc:docMkLst>
        <pc:docMk/>
      </pc:docMkLst>
      <pc:sldChg chg="modSp">
        <pc:chgData name="Casson,Kyle Arthur" userId="S::kacass07@louisville.edu::e14a018e-5b2b-4066-a447-b49aeb96935f" providerId="AD" clId="Web-{A18A6165-D26F-4496-94C9-8EFE4D0B56B5}" dt="2018-04-30T21:34:37.314" v="251"/>
        <pc:sldMkLst>
          <pc:docMk/>
          <pc:sldMk cId="3979100598" sldId="263"/>
        </pc:sldMkLst>
        <pc:spChg chg="mod">
          <ac:chgData name="Casson,Kyle Arthur" userId="S::kacass07@louisville.edu::e14a018e-5b2b-4066-a447-b49aeb96935f" providerId="AD" clId="Web-{A18A6165-D26F-4496-94C9-8EFE4D0B56B5}" dt="2018-04-30T21:33:07.513" v="217"/>
          <ac:spMkLst>
            <pc:docMk/>
            <pc:sldMk cId="3979100598" sldId="263"/>
            <ac:spMk id="2" creationId="{A99FAAF8-CEC0-4B10-9BEA-697E48D4028A}"/>
          </ac:spMkLst>
        </pc:spChg>
        <pc:spChg chg="mod">
          <ac:chgData name="Casson,Kyle Arthur" userId="S::kacass07@louisville.edu::e14a018e-5b2b-4066-a447-b49aeb96935f" providerId="AD" clId="Web-{A18A6165-D26F-4496-94C9-8EFE4D0B56B5}" dt="2018-04-30T21:34:37.314" v="251"/>
          <ac:spMkLst>
            <pc:docMk/>
            <pc:sldMk cId="3979100598" sldId="263"/>
            <ac:spMk id="3" creationId="{1DB3D4E7-C3A6-4F5D-9561-37D6E8C2D4EE}"/>
          </ac:spMkLst>
        </pc:spChg>
      </pc:sldChg>
      <pc:sldChg chg="modSp">
        <pc:chgData name="Casson,Kyle Arthur" userId="S::kacass07@louisville.edu::e14a018e-5b2b-4066-a447-b49aeb96935f" providerId="AD" clId="Web-{A18A6165-D26F-4496-94C9-8EFE4D0B56B5}" dt="2018-04-30T21:32:45.465" v="209"/>
        <pc:sldMkLst>
          <pc:docMk/>
          <pc:sldMk cId="601317126" sldId="270"/>
        </pc:sldMkLst>
        <pc:spChg chg="mod">
          <ac:chgData name="Casson,Kyle Arthur" userId="S::kacass07@louisville.edu::e14a018e-5b2b-4066-a447-b49aeb96935f" providerId="AD" clId="Web-{A18A6165-D26F-4496-94C9-8EFE4D0B56B5}" dt="2018-04-30T21:22:56.079" v="14"/>
          <ac:spMkLst>
            <pc:docMk/>
            <pc:sldMk cId="601317126" sldId="270"/>
            <ac:spMk id="2" creationId="{8E42759B-1F8D-4EEA-8CCD-98E4EB460B3C}"/>
          </ac:spMkLst>
        </pc:spChg>
        <pc:spChg chg="mod">
          <ac:chgData name="Casson,Kyle Arthur" userId="S::kacass07@louisville.edu::e14a018e-5b2b-4066-a447-b49aeb96935f" providerId="AD" clId="Web-{A18A6165-D26F-4496-94C9-8EFE4D0B56B5}" dt="2018-04-30T21:32:45.465" v="209"/>
          <ac:spMkLst>
            <pc:docMk/>
            <pc:sldMk cId="601317126" sldId="270"/>
            <ac:spMk id="3" creationId="{674B1EDB-4E5F-42FE-81EE-A3C5B1446845}"/>
          </ac:spMkLst>
        </pc:spChg>
      </pc:sldChg>
      <pc:sldChg chg="del">
        <pc:chgData name="Casson,Kyle Arthur" userId="S::kacass07@louisville.edu::e14a018e-5b2b-4066-a447-b49aeb96935f" providerId="AD" clId="Web-{A18A6165-D26F-4496-94C9-8EFE4D0B56B5}" dt="2018-04-30T21:22:42.390" v="0"/>
        <pc:sldMkLst>
          <pc:docMk/>
          <pc:sldMk cId="751197426" sldId="274"/>
        </pc:sldMkLst>
      </pc:sldChg>
    </pc:docChg>
  </pc:docChgLst>
  <pc:docChgLst>
    <pc:chgData name="Wuest,Thomas Mason" userId="S::tmwues02@louisville.edu::ad746178-9d75-41b8-b916-61db79e22466" providerId="AD" clId="Web-{CB565C95-AE4D-4F63-ADB6-BB48490DE022}"/>
    <pc:docChg chg="addSld modSld">
      <pc:chgData name="Wuest,Thomas Mason" userId="S::tmwues02@louisville.edu::ad746178-9d75-41b8-b916-61db79e22466" providerId="AD" clId="Web-{CB565C95-AE4D-4F63-ADB6-BB48490DE022}" dt="2018-04-02T06:42:00.101" v="118"/>
      <pc:docMkLst>
        <pc:docMk/>
      </pc:docMkLst>
      <pc:sldChg chg="addSp modSp">
        <pc:chgData name="Wuest,Thomas Mason" userId="S::tmwues02@louisville.edu::ad746178-9d75-41b8-b916-61db79e22466" providerId="AD" clId="Web-{CB565C95-AE4D-4F63-ADB6-BB48490DE022}" dt="2018-04-02T06:20:44.200" v="12"/>
        <pc:sldMkLst>
          <pc:docMk/>
          <pc:sldMk cId="316447559" sldId="280"/>
        </pc:sldMkLst>
        <pc:spChg chg="add mod">
          <ac:chgData name="Wuest,Thomas Mason" userId="S::tmwues02@louisville.edu::ad746178-9d75-41b8-b916-61db79e22466" providerId="AD" clId="Web-{CB565C95-AE4D-4F63-ADB6-BB48490DE022}" dt="2018-04-02T06:20:44.200" v="12"/>
          <ac:spMkLst>
            <pc:docMk/>
            <pc:sldMk cId="316447559" sldId="280"/>
            <ac:spMk id="4" creationId="{31951B90-C85F-471E-B48B-027CF12E09BE}"/>
          </ac:spMkLst>
        </pc:spChg>
      </pc:sldChg>
      <pc:sldChg chg="addSp modSp new">
        <pc:chgData name="Wuest,Thomas Mason" userId="S::tmwues02@louisville.edu::ad746178-9d75-41b8-b916-61db79e22466" providerId="AD" clId="Web-{CB565C95-AE4D-4F63-ADB6-BB48490DE022}" dt="2018-04-02T06:27:50.543" v="46"/>
        <pc:sldMkLst>
          <pc:docMk/>
          <pc:sldMk cId="1538287489" sldId="281"/>
        </pc:sldMkLst>
        <pc:spChg chg="mod">
          <ac:chgData name="Wuest,Thomas Mason" userId="S::tmwues02@louisville.edu::ad746178-9d75-41b8-b916-61db79e22466" providerId="AD" clId="Web-{CB565C95-AE4D-4F63-ADB6-BB48490DE022}" dt="2018-04-02T06:27:19.309" v="39"/>
          <ac:spMkLst>
            <pc:docMk/>
            <pc:sldMk cId="1538287489" sldId="281"/>
            <ac:spMk id="2" creationId="{BC6B3573-E902-49B8-84E6-0187452B5B51}"/>
          </ac:spMkLst>
        </pc:spChg>
        <pc:picChg chg="add mod">
          <ac:chgData name="Wuest,Thomas Mason" userId="S::tmwues02@louisville.edu::ad746178-9d75-41b8-b916-61db79e22466" providerId="AD" clId="Web-{CB565C95-AE4D-4F63-ADB6-BB48490DE022}" dt="2018-04-02T06:27:50.543" v="46"/>
          <ac:picMkLst>
            <pc:docMk/>
            <pc:sldMk cId="1538287489" sldId="281"/>
            <ac:picMk id="3" creationId="{597A970E-241F-4A9A-A457-0547399BFE51}"/>
          </ac:picMkLst>
        </pc:picChg>
      </pc:sldChg>
      <pc:sldChg chg="addSp modSp new">
        <pc:chgData name="Wuest,Thomas Mason" userId="S::tmwues02@louisville.edu::ad746178-9d75-41b8-b916-61db79e22466" providerId="AD" clId="Web-{CB565C95-AE4D-4F63-ADB6-BB48490DE022}" dt="2018-04-02T06:29:26.731" v="86"/>
        <pc:sldMkLst>
          <pc:docMk/>
          <pc:sldMk cId="4138072928" sldId="282"/>
        </pc:sldMkLst>
        <pc:spChg chg="mod">
          <ac:chgData name="Wuest,Thomas Mason" userId="S::tmwues02@louisville.edu::ad746178-9d75-41b8-b916-61db79e22466" providerId="AD" clId="Web-{CB565C95-AE4D-4F63-ADB6-BB48490DE022}" dt="2018-04-02T06:29:00.153" v="80"/>
          <ac:spMkLst>
            <pc:docMk/>
            <pc:sldMk cId="4138072928" sldId="282"/>
            <ac:spMk id="2" creationId="{E58C8B12-7E6A-4785-BF5F-B67213D18FAB}"/>
          </ac:spMkLst>
        </pc:spChg>
        <pc:picChg chg="add mod">
          <ac:chgData name="Wuest,Thomas Mason" userId="S::tmwues02@louisville.edu::ad746178-9d75-41b8-b916-61db79e22466" providerId="AD" clId="Web-{CB565C95-AE4D-4F63-ADB6-BB48490DE022}" dt="2018-04-02T06:29:26.731" v="86"/>
          <ac:picMkLst>
            <pc:docMk/>
            <pc:sldMk cId="4138072928" sldId="282"/>
            <ac:picMk id="3" creationId="{055E349E-B007-4EAA-B65A-9B53BF4C87E1}"/>
          </ac:picMkLst>
        </pc:picChg>
      </pc:sldChg>
      <pc:sldChg chg="addSp delSp modSp add replId">
        <pc:chgData name="Wuest,Thomas Mason" userId="S::tmwues02@louisville.edu::ad746178-9d75-41b8-b916-61db79e22466" providerId="AD" clId="Web-{CB565C95-AE4D-4F63-ADB6-BB48490DE022}" dt="2018-04-02T06:29:57.137" v="92"/>
        <pc:sldMkLst>
          <pc:docMk/>
          <pc:sldMk cId="554005803" sldId="283"/>
        </pc:sldMkLst>
        <pc:picChg chg="del">
          <ac:chgData name="Wuest,Thomas Mason" userId="S::tmwues02@louisville.edu::ad746178-9d75-41b8-b916-61db79e22466" providerId="AD" clId="Web-{CB565C95-AE4D-4F63-ADB6-BB48490DE022}" dt="2018-04-02T06:29:37.871" v="88"/>
          <ac:picMkLst>
            <pc:docMk/>
            <pc:sldMk cId="554005803" sldId="283"/>
            <ac:picMk id="3" creationId="{055E349E-B007-4EAA-B65A-9B53BF4C87E1}"/>
          </ac:picMkLst>
        </pc:picChg>
        <pc:picChg chg="add mod">
          <ac:chgData name="Wuest,Thomas Mason" userId="S::tmwues02@louisville.edu::ad746178-9d75-41b8-b916-61db79e22466" providerId="AD" clId="Web-{CB565C95-AE4D-4F63-ADB6-BB48490DE022}" dt="2018-04-02T06:29:57.137" v="92"/>
          <ac:picMkLst>
            <pc:docMk/>
            <pc:sldMk cId="554005803" sldId="283"/>
            <ac:picMk id="4" creationId="{5FB099C8-5A55-42B0-81CF-7AC964B618C2}"/>
          </ac:picMkLst>
        </pc:picChg>
      </pc:sldChg>
      <pc:sldChg chg="addSp delSp modSp add replId">
        <pc:chgData name="Wuest,Thomas Mason" userId="S::tmwues02@louisville.edu::ad746178-9d75-41b8-b916-61db79e22466" providerId="AD" clId="Web-{CB565C95-AE4D-4F63-ADB6-BB48490DE022}" dt="2018-04-02T06:30:26.918" v="98"/>
        <pc:sldMkLst>
          <pc:docMk/>
          <pc:sldMk cId="3741502885" sldId="284"/>
        </pc:sldMkLst>
        <pc:picChg chg="del">
          <ac:chgData name="Wuest,Thomas Mason" userId="S::tmwues02@louisville.edu::ad746178-9d75-41b8-b916-61db79e22466" providerId="AD" clId="Web-{CB565C95-AE4D-4F63-ADB6-BB48490DE022}" dt="2018-04-02T06:30:07.528" v="94"/>
          <ac:picMkLst>
            <pc:docMk/>
            <pc:sldMk cId="3741502885" sldId="284"/>
            <ac:picMk id="3" creationId="{055E349E-B007-4EAA-B65A-9B53BF4C87E1}"/>
          </ac:picMkLst>
        </pc:picChg>
        <pc:picChg chg="add mod">
          <ac:chgData name="Wuest,Thomas Mason" userId="S::tmwues02@louisville.edu::ad746178-9d75-41b8-b916-61db79e22466" providerId="AD" clId="Web-{CB565C95-AE4D-4F63-ADB6-BB48490DE022}" dt="2018-04-02T06:30:26.918" v="98"/>
          <ac:picMkLst>
            <pc:docMk/>
            <pc:sldMk cId="3741502885" sldId="284"/>
            <ac:picMk id="4" creationId="{7E39AED9-ACE8-497A-8F4F-56F25C45B5A2}"/>
          </ac:picMkLst>
        </pc:picChg>
      </pc:sldChg>
      <pc:sldChg chg="addSp delSp modSp add replId">
        <pc:chgData name="Wuest,Thomas Mason" userId="S::tmwues02@louisville.edu::ad746178-9d75-41b8-b916-61db79e22466" providerId="AD" clId="Web-{CB565C95-AE4D-4F63-ADB6-BB48490DE022}" dt="2018-04-02T06:42:00.101" v="118"/>
        <pc:sldMkLst>
          <pc:docMk/>
          <pc:sldMk cId="261796361" sldId="285"/>
        </pc:sldMkLst>
        <pc:spChg chg="mod">
          <ac:chgData name="Wuest,Thomas Mason" userId="S::tmwues02@louisville.edu::ad746178-9d75-41b8-b916-61db79e22466" providerId="AD" clId="Web-{CB565C95-AE4D-4F63-ADB6-BB48490DE022}" dt="2018-04-02T06:41:18.207" v="108"/>
          <ac:spMkLst>
            <pc:docMk/>
            <pc:sldMk cId="261796361" sldId="285"/>
            <ac:spMk id="2" creationId="{E58C8B12-7E6A-4785-BF5F-B67213D18FAB}"/>
          </ac:spMkLst>
        </pc:spChg>
        <pc:picChg chg="add del mod">
          <ac:chgData name="Wuest,Thomas Mason" userId="S::tmwues02@louisville.edu::ad746178-9d75-41b8-b916-61db79e22466" providerId="AD" clId="Web-{CB565C95-AE4D-4F63-ADB6-BB48490DE022}" dt="2018-04-02T06:41:33.896" v="113"/>
          <ac:picMkLst>
            <pc:docMk/>
            <pc:sldMk cId="261796361" sldId="285"/>
            <ac:picMk id="3" creationId="{58619ABB-E1FA-4EB2-BDAA-CB882EB61156}"/>
          </ac:picMkLst>
        </pc:picChg>
        <pc:picChg chg="del">
          <ac:chgData name="Wuest,Thomas Mason" userId="S::tmwues02@louisville.edu::ad746178-9d75-41b8-b916-61db79e22466" providerId="AD" clId="Web-{CB565C95-AE4D-4F63-ADB6-BB48490DE022}" dt="2018-04-02T06:41:20.222" v="111"/>
          <ac:picMkLst>
            <pc:docMk/>
            <pc:sldMk cId="261796361" sldId="285"/>
            <ac:picMk id="4" creationId="{7E39AED9-ACE8-497A-8F4F-56F25C45B5A2}"/>
          </ac:picMkLst>
        </pc:picChg>
        <pc:picChg chg="add mod">
          <ac:chgData name="Wuest,Thomas Mason" userId="S::tmwues02@louisville.edu::ad746178-9d75-41b8-b916-61db79e22466" providerId="AD" clId="Web-{CB565C95-AE4D-4F63-ADB6-BB48490DE022}" dt="2018-04-02T06:42:00.101" v="118"/>
          <ac:picMkLst>
            <pc:docMk/>
            <pc:sldMk cId="261796361" sldId="285"/>
            <ac:picMk id="6" creationId="{9F55C958-DDD5-4074-A451-281ED29E01F8}"/>
          </ac:picMkLst>
        </pc:picChg>
      </pc:sldChg>
    </pc:docChg>
  </pc:docChgLst>
  <pc:docChgLst>
    <pc:chgData name="Casson,Kyle Arthur" userId="10033FFF8C17A27F@LIVE.COM" providerId="AD" clId="Web-{EE6F167E-5377-4141-8643-B565FC5F3C3A}"/>
    <pc:docChg chg="addSld delSld modSld sldOrd modSection">
      <pc:chgData name="Casson,Kyle Arthur" userId="10033FFF8C17A27F@LIVE.COM" providerId="AD" clId="Web-{EE6F167E-5377-4141-8643-B565FC5F3C3A}" dt="2018-02-20T19:48:34.957" v="1246"/>
      <pc:docMkLst>
        <pc:docMk/>
      </pc:docMkLst>
      <pc:sldChg chg="modSp">
        <pc:chgData name="Casson,Kyle Arthur" userId="10033FFF8C17A27F@LIVE.COM" providerId="AD" clId="Web-{EE6F167E-5377-4141-8643-B565FC5F3C3A}" dt="2018-02-20T15:23:17.842" v="542"/>
        <pc:sldMkLst>
          <pc:docMk/>
          <pc:sldMk cId="1980381711" sldId="267"/>
        </pc:sldMkLst>
        <pc:spChg chg="mod">
          <ac:chgData name="Casson,Kyle Arthur" userId="10033FFF8C17A27F@LIVE.COM" providerId="AD" clId="Web-{EE6F167E-5377-4141-8643-B565FC5F3C3A}" dt="2018-02-20T15:15:26.234" v="210"/>
          <ac:spMkLst>
            <pc:docMk/>
            <pc:sldMk cId="1980381711" sldId="267"/>
            <ac:spMk id="2" creationId="{115191BC-D253-4899-B636-7FD08789A7C4}"/>
          </ac:spMkLst>
        </pc:spChg>
        <pc:spChg chg="mod">
          <ac:chgData name="Casson,Kyle Arthur" userId="10033FFF8C17A27F@LIVE.COM" providerId="AD" clId="Web-{EE6F167E-5377-4141-8643-B565FC5F3C3A}" dt="2018-02-20T15:23:17.842" v="542"/>
          <ac:spMkLst>
            <pc:docMk/>
            <pc:sldMk cId="1980381711" sldId="267"/>
            <ac:spMk id="3" creationId="{9E2B6ADF-0FF2-4B4F-B5C1-9AB37E348CE8}"/>
          </ac:spMkLst>
        </pc:spChg>
      </pc:sldChg>
      <pc:sldChg chg="modSp">
        <pc:chgData name="Casson,Kyle Arthur" userId="10033FFF8C17A27F@LIVE.COM" providerId="AD" clId="Web-{EE6F167E-5377-4141-8643-B565FC5F3C3A}" dt="2018-02-20T15:21:41.697" v="451"/>
        <pc:sldMkLst>
          <pc:docMk/>
          <pc:sldMk cId="812599629" sldId="268"/>
        </pc:sldMkLst>
        <pc:spChg chg="mod">
          <ac:chgData name="Casson,Kyle Arthur" userId="10033FFF8C17A27F@LIVE.COM" providerId="AD" clId="Web-{EE6F167E-5377-4141-8643-B565FC5F3C3A}" dt="2018-02-20T15:14:46.451" v="142"/>
          <ac:spMkLst>
            <pc:docMk/>
            <pc:sldMk cId="812599629" sldId="268"/>
            <ac:spMk id="2" creationId="{AD394F9C-7342-4F0F-B23A-61C7FE16F3EB}"/>
          </ac:spMkLst>
        </pc:spChg>
        <pc:spChg chg="mod">
          <ac:chgData name="Casson,Kyle Arthur" userId="10033FFF8C17A27F@LIVE.COM" providerId="AD" clId="Web-{EE6F167E-5377-4141-8643-B565FC5F3C3A}" dt="2018-02-20T15:21:41.697" v="451"/>
          <ac:spMkLst>
            <pc:docMk/>
            <pc:sldMk cId="812599629" sldId="268"/>
            <ac:spMk id="3" creationId="{982F0647-567A-47BD-8608-EA8C528696C0}"/>
          </ac:spMkLst>
        </pc:spChg>
      </pc:sldChg>
      <pc:sldChg chg="modSp">
        <pc:chgData name="Casson,Kyle Arthur" userId="10033FFF8C17A27F@LIVE.COM" providerId="AD" clId="Web-{EE6F167E-5377-4141-8643-B565FC5F3C3A}" dt="2018-02-20T15:27:12.735" v="628"/>
        <pc:sldMkLst>
          <pc:docMk/>
          <pc:sldMk cId="601317126" sldId="270"/>
        </pc:sldMkLst>
        <pc:spChg chg="mod">
          <ac:chgData name="Casson,Kyle Arthur" userId="10033FFF8C17A27F@LIVE.COM" providerId="AD" clId="Web-{EE6F167E-5377-4141-8643-B565FC5F3C3A}" dt="2018-02-20T15:27:12.735" v="628"/>
          <ac:spMkLst>
            <pc:docMk/>
            <pc:sldMk cId="601317126" sldId="270"/>
            <ac:spMk id="3" creationId="{674B1EDB-4E5F-42FE-81EE-A3C5B1446845}"/>
          </ac:spMkLst>
        </pc:spChg>
      </pc:sldChg>
      <pc:sldChg chg="modSp new ord addAnim modAnim">
        <pc:chgData name="Casson,Kyle Arthur" userId="10033FFF8C17A27F@LIVE.COM" providerId="AD" clId="Web-{EE6F167E-5377-4141-8643-B565FC5F3C3A}" dt="2018-02-20T15:35:44.371" v="1010"/>
        <pc:sldMkLst>
          <pc:docMk/>
          <pc:sldMk cId="3755483628" sldId="271"/>
        </pc:sldMkLst>
        <pc:spChg chg="mod">
          <ac:chgData name="Casson,Kyle Arthur" userId="10033FFF8C17A27F@LIVE.COM" providerId="AD" clId="Web-{EE6F167E-5377-4141-8643-B565FC5F3C3A}" dt="2018-02-20T15:13:18.901" v="60"/>
          <ac:spMkLst>
            <pc:docMk/>
            <pc:sldMk cId="3755483628" sldId="271"/>
            <ac:spMk id="2" creationId="{06142DBE-71D5-4AA3-A9C2-E5074526C098}"/>
          </ac:spMkLst>
        </pc:spChg>
        <pc:spChg chg="mod">
          <ac:chgData name="Casson,Kyle Arthur" userId="10033FFF8C17A27F@LIVE.COM" providerId="AD" clId="Web-{EE6F167E-5377-4141-8643-B565FC5F3C3A}" dt="2018-02-20T15:21:10.040" v="403"/>
          <ac:spMkLst>
            <pc:docMk/>
            <pc:sldMk cId="3755483628" sldId="271"/>
            <ac:spMk id="3" creationId="{DABF6AF8-D783-4825-A4A0-90B89458066D}"/>
          </ac:spMkLst>
        </pc:spChg>
      </pc:sldChg>
      <pc:sldChg chg="modSp new ord">
        <pc:chgData name="Casson,Kyle Arthur" userId="10033FFF8C17A27F@LIVE.COM" providerId="AD" clId="Web-{EE6F167E-5377-4141-8643-B565FC5F3C3A}" dt="2018-02-20T15:16:10.535" v="293"/>
        <pc:sldMkLst>
          <pc:docMk/>
          <pc:sldMk cId="1625975414" sldId="272"/>
        </pc:sldMkLst>
        <pc:spChg chg="mod">
          <ac:chgData name="Casson,Kyle Arthur" userId="10033FFF8C17A27F@LIVE.COM" providerId="AD" clId="Web-{EE6F167E-5377-4141-8643-B565FC5F3C3A}" dt="2018-02-20T15:14:19.060" v="124"/>
          <ac:spMkLst>
            <pc:docMk/>
            <pc:sldMk cId="1625975414" sldId="272"/>
            <ac:spMk id="2" creationId="{7FB59FD9-C19C-4963-9215-E003E3DC4B46}"/>
          </ac:spMkLst>
        </pc:spChg>
        <pc:spChg chg="mod">
          <ac:chgData name="Casson,Kyle Arthur" userId="10033FFF8C17A27F@LIVE.COM" providerId="AD" clId="Web-{EE6F167E-5377-4141-8643-B565FC5F3C3A}" dt="2018-02-20T15:16:10.535" v="293"/>
          <ac:spMkLst>
            <pc:docMk/>
            <pc:sldMk cId="1625975414" sldId="272"/>
            <ac:spMk id="3" creationId="{7215800E-F6F4-46B8-BDDE-3CEAEF1A0339}"/>
          </ac:spMkLst>
        </pc:spChg>
      </pc:sldChg>
      <pc:sldChg chg="modSp new addAnim modAnim">
        <pc:chgData name="Casson,Kyle Arthur" userId="10033FFF8C17A27F@LIVE.COM" providerId="AD" clId="Web-{EE6F167E-5377-4141-8643-B565FC5F3C3A}" dt="2018-02-20T15:17:45.590" v="370"/>
        <pc:sldMkLst>
          <pc:docMk/>
          <pc:sldMk cId="3719392627" sldId="273"/>
        </pc:sldMkLst>
        <pc:spChg chg="mod">
          <ac:chgData name="Casson,Kyle Arthur" userId="10033FFF8C17A27F@LIVE.COM" providerId="AD" clId="Web-{EE6F167E-5377-4141-8643-B565FC5F3C3A}" dt="2018-02-20T15:16:43.244" v="316"/>
          <ac:spMkLst>
            <pc:docMk/>
            <pc:sldMk cId="3719392627" sldId="273"/>
            <ac:spMk id="2" creationId="{D7749FB1-6E30-4BB9-BB91-D27218379489}"/>
          </ac:spMkLst>
        </pc:spChg>
        <pc:spChg chg="mod">
          <ac:chgData name="Casson,Kyle Arthur" userId="10033FFF8C17A27F@LIVE.COM" providerId="AD" clId="Web-{EE6F167E-5377-4141-8643-B565FC5F3C3A}" dt="2018-02-20T15:17:45.590" v="370"/>
          <ac:spMkLst>
            <pc:docMk/>
            <pc:sldMk cId="3719392627" sldId="273"/>
            <ac:spMk id="3" creationId="{66DC1CDB-D4A3-4436-867E-1C295CC9D16A}"/>
          </ac:spMkLst>
        </pc:spChg>
      </pc:sldChg>
      <pc:sldChg chg="addSp delSp modSp new">
        <pc:chgData name="Casson,Kyle Arthur" userId="10033FFF8C17A27F@LIVE.COM" providerId="AD" clId="Web-{EE6F167E-5377-4141-8643-B565FC5F3C3A}" dt="2018-02-20T15:33:21.834" v="1007"/>
        <pc:sldMkLst>
          <pc:docMk/>
          <pc:sldMk cId="751197426" sldId="274"/>
        </pc:sldMkLst>
        <pc:spChg chg="mod">
          <ac:chgData name="Casson,Kyle Arthur" userId="10033FFF8C17A27F@LIVE.COM" providerId="AD" clId="Web-{EE6F167E-5377-4141-8643-B565FC5F3C3A}" dt="2018-02-20T15:30:50.999" v="736"/>
          <ac:spMkLst>
            <pc:docMk/>
            <pc:sldMk cId="751197426" sldId="274"/>
            <ac:spMk id="2" creationId="{00AD8EB1-D71A-4811-9C17-95357EAD5136}"/>
          </ac:spMkLst>
        </pc:spChg>
        <pc:spChg chg="del">
          <ac:chgData name="Casson,Kyle Arthur" userId="10033FFF8C17A27F@LIVE.COM" providerId="AD" clId="Web-{EE6F167E-5377-4141-8643-B565FC5F3C3A}" dt="2018-02-20T15:26:09.560" v="545"/>
          <ac:spMkLst>
            <pc:docMk/>
            <pc:sldMk cId="751197426" sldId="274"/>
            <ac:spMk id="3" creationId="{2C46A8CE-0B2C-4107-83E5-DFB65ECEA09A}"/>
          </ac:spMkLst>
        </pc:spChg>
        <pc:graphicFrameChg chg="add mod ord modGraphic">
          <ac:chgData name="Casson,Kyle Arthur" userId="10033FFF8C17A27F@LIVE.COM" providerId="AD" clId="Web-{EE6F167E-5377-4141-8643-B565FC5F3C3A}" dt="2018-02-20T15:33:21.834" v="1007"/>
          <ac:graphicFrameMkLst>
            <pc:docMk/>
            <pc:sldMk cId="751197426" sldId="274"/>
            <ac:graphicFrameMk id="4" creationId="{51C04E25-E9F7-433C-9914-437C881DCB1C}"/>
          </ac:graphicFrameMkLst>
        </pc:graphicFrameChg>
      </pc:sldChg>
      <pc:sldChg chg="modSp new addAnim modAnim">
        <pc:chgData name="Casson,Kyle Arthur" userId="10033FFF8C17A27F@LIVE.COM" providerId="AD" clId="Web-{EE6F167E-5377-4141-8643-B565FC5F3C3A}" dt="2018-02-20T19:26:00.346" v="1244"/>
        <pc:sldMkLst>
          <pc:docMk/>
          <pc:sldMk cId="345416696" sldId="276"/>
        </pc:sldMkLst>
        <pc:spChg chg="mod">
          <ac:chgData name="Casson,Kyle Arthur" userId="10033FFF8C17A27F@LIVE.COM" providerId="AD" clId="Web-{EE6F167E-5377-4141-8643-B565FC5F3C3A}" dt="2018-02-20T19:21:23.773" v="1055"/>
          <ac:spMkLst>
            <pc:docMk/>
            <pc:sldMk cId="345416696" sldId="276"/>
            <ac:spMk id="2" creationId="{A12F6EC5-5DED-4DB5-881D-6828432C804D}"/>
          </ac:spMkLst>
        </pc:spChg>
        <pc:spChg chg="mod">
          <ac:chgData name="Casson,Kyle Arthur" userId="10033FFF8C17A27F@LIVE.COM" providerId="AD" clId="Web-{EE6F167E-5377-4141-8643-B565FC5F3C3A}" dt="2018-02-20T19:26:00.346" v="1244"/>
          <ac:spMkLst>
            <pc:docMk/>
            <pc:sldMk cId="345416696" sldId="276"/>
            <ac:spMk id="3" creationId="{0C5A7685-667A-4284-A313-BA0BFAD3BCA4}"/>
          </ac:spMkLst>
        </pc:spChg>
      </pc:sldChg>
    </pc:docChg>
  </pc:docChgLst>
  <pc:docChgLst>
    <pc:chgData name="Casson,Kyle Arthur" userId="S::kacass07@louisville.edu::e14a018e-5b2b-4066-a447-b49aeb96935f" providerId="AD" clId="Web-{9C371D4D-0F19-492C-8A9D-EC1D9DA66358}"/>
    <pc:docChg chg="delSld">
      <pc:chgData name="Casson,Kyle Arthur" userId="S::kacass07@louisville.edu::e14a018e-5b2b-4066-a447-b49aeb96935f" providerId="AD" clId="Web-{9C371D4D-0F19-492C-8A9D-EC1D9DA66358}" dt="2018-04-02T12:35:43.212" v="0"/>
      <pc:docMkLst>
        <pc:docMk/>
      </pc:docMkLst>
      <pc:sldChg chg="del">
        <pc:chgData name="Casson,Kyle Arthur" userId="S::kacass07@louisville.edu::e14a018e-5b2b-4066-a447-b49aeb96935f" providerId="AD" clId="Web-{9C371D4D-0F19-492C-8A9D-EC1D9DA66358}" dt="2018-04-02T12:35:43.212" v="0"/>
        <pc:sldMkLst>
          <pc:docMk/>
          <pc:sldMk cId="3285585416" sldId="266"/>
        </pc:sldMkLst>
      </pc:sldChg>
    </pc:docChg>
  </pc:docChgLst>
  <pc:docChgLst>
    <pc:chgData name="Guest User" userId="S::urn:spo:anon#b70918aa45dea9c60409813929f1872a0e789a6905e16867251ecad6caabd676::" providerId="AD" clId="Web-{F6F1CF79-5DE1-469D-B9A9-782A21F34114}"/>
    <pc:docChg chg="modSld">
      <pc:chgData name="Guest User" userId="S::urn:spo:anon#b70918aa45dea9c60409813929f1872a0e789a6905e16867251ecad6caabd676::" providerId="AD" clId="Web-{F6F1CF79-5DE1-469D-B9A9-782A21F34114}" dt="2018-04-30T22:54:11.182" v="52"/>
      <pc:docMkLst>
        <pc:docMk/>
      </pc:docMkLst>
      <pc:sldChg chg="addSp delSp modSp">
        <pc:chgData name="Guest User" userId="S::urn:spo:anon#b70918aa45dea9c60409813929f1872a0e789a6905e16867251ecad6caabd676::" providerId="AD" clId="Web-{F6F1CF79-5DE1-469D-B9A9-782A21F34114}" dt="2018-04-30T22:54:11.182" v="52"/>
        <pc:sldMkLst>
          <pc:docMk/>
          <pc:sldMk cId="2899371913" sldId="279"/>
        </pc:sldMkLst>
        <pc:spChg chg="mod">
          <ac:chgData name="Guest User" userId="S::urn:spo:anon#b70918aa45dea9c60409813929f1872a0e789a6905e16867251ecad6caabd676::" providerId="AD" clId="Web-{F6F1CF79-5DE1-469D-B9A9-782A21F34114}" dt="2018-04-30T22:53:31.759" v="41"/>
          <ac:spMkLst>
            <pc:docMk/>
            <pc:sldMk cId="2899371913" sldId="279"/>
            <ac:spMk id="2" creationId="{D64BFB65-CAC3-4360-8D4C-8FE4449238CE}"/>
          </ac:spMkLst>
        </pc:spChg>
        <pc:spChg chg="add del mod">
          <ac:chgData name="Guest User" userId="S::urn:spo:anon#b70918aa45dea9c60409813929f1872a0e789a6905e16867251ecad6caabd676::" providerId="AD" clId="Web-{F6F1CF79-5DE1-469D-B9A9-782A21F34114}" dt="2018-04-30T22:53:10.993" v="7"/>
          <ac:spMkLst>
            <pc:docMk/>
            <pc:sldMk cId="2899371913" sldId="279"/>
            <ac:spMk id="3" creationId="{02C65725-73C8-4C13-8B40-2FF6F670A335}"/>
          </ac:spMkLst>
        </pc:spChg>
        <pc:spChg chg="add del mod">
          <ac:chgData name="Guest User" userId="S::urn:spo:anon#b70918aa45dea9c60409813929f1872a0e789a6905e16867251ecad6caabd676::" providerId="AD" clId="Web-{F6F1CF79-5DE1-469D-B9A9-782A21F34114}" dt="2018-04-30T22:53:38.072" v="45"/>
          <ac:spMkLst>
            <pc:docMk/>
            <pc:sldMk cId="2899371913" sldId="279"/>
            <ac:spMk id="7" creationId="{B4306A60-BAB8-4EAA-B264-6E0475FEC76B}"/>
          </ac:spMkLst>
        </pc:spChg>
        <pc:picChg chg="del">
          <ac:chgData name="Guest User" userId="S::urn:spo:anon#b70918aa45dea9c60409813929f1872a0e789a6905e16867251ecad6caabd676::" providerId="AD" clId="Web-{F6F1CF79-5DE1-469D-B9A9-782A21F34114}" dt="2018-04-30T22:53:34.103" v="44"/>
          <ac:picMkLst>
            <pc:docMk/>
            <pc:sldMk cId="2899371913" sldId="279"/>
            <ac:picMk id="4" creationId="{FEA725C1-3F9A-46E4-A44C-BE457BF4B30C}"/>
          </ac:picMkLst>
        </pc:picChg>
        <pc:picChg chg="del">
          <ac:chgData name="Guest User" userId="S::urn:spo:anon#b70918aa45dea9c60409813929f1872a0e789a6905e16867251ecad6caabd676::" providerId="AD" clId="Web-{F6F1CF79-5DE1-469D-B9A9-782A21F34114}" dt="2018-04-30T22:53:40.994" v="47"/>
          <ac:picMkLst>
            <pc:docMk/>
            <pc:sldMk cId="2899371913" sldId="279"/>
            <ac:picMk id="6" creationId="{AE539033-DAE2-4C34-9A31-C86FB720C707}"/>
          </ac:picMkLst>
        </pc:picChg>
        <pc:picChg chg="del">
          <ac:chgData name="Guest User" userId="S::urn:spo:anon#b70918aa45dea9c60409813929f1872a0e789a6905e16867251ecad6caabd676::" providerId="AD" clId="Web-{F6F1CF79-5DE1-469D-B9A9-782A21F34114}" dt="2018-04-30T22:53:39.369" v="46"/>
          <ac:picMkLst>
            <pc:docMk/>
            <pc:sldMk cId="2899371913" sldId="279"/>
            <ac:picMk id="8" creationId="{2EE53D6D-42CE-4C97-B5D0-8C932F361041}"/>
          </ac:picMkLst>
        </pc:picChg>
        <pc:picChg chg="add mod">
          <ac:chgData name="Guest User" userId="S::urn:spo:anon#b70918aa45dea9c60409813929f1872a0e789a6905e16867251ecad6caabd676::" providerId="AD" clId="Web-{F6F1CF79-5DE1-469D-B9A9-782A21F34114}" dt="2018-04-30T22:54:11.182" v="52"/>
          <ac:picMkLst>
            <pc:docMk/>
            <pc:sldMk cId="2899371913" sldId="279"/>
            <ac:picMk id="9" creationId="{D2F9EBE1-0EA6-4C57-9834-970191616BEB}"/>
          </ac:picMkLst>
        </pc:picChg>
      </pc:sldChg>
    </pc:docChg>
  </pc:docChgLst>
  <pc:docChgLst>
    <pc:chgData name="O'Hara,Evan M" userId="S::emohar01@louisville.edu::e06bcd66-8e3e-42cb-8419-bbf4179376e7" providerId="AD" clId="Web-{33966362-A39E-4D5C-9337-6806A8ABA5FC}"/>
    <pc:docChg chg="modSld">
      <pc:chgData name="O'Hara,Evan M" userId="S::emohar01@louisville.edu::e06bcd66-8e3e-42cb-8419-bbf4179376e7" providerId="AD" clId="Web-{33966362-A39E-4D5C-9337-6806A8ABA5FC}" dt="2018-04-30T22:40:53.241" v="70"/>
      <pc:docMkLst>
        <pc:docMk/>
      </pc:docMkLst>
      <pc:sldChg chg="addSp modSp">
        <pc:chgData name="O'Hara,Evan M" userId="S::emohar01@louisville.edu::e06bcd66-8e3e-42cb-8419-bbf4179376e7" providerId="AD" clId="Web-{33966362-A39E-4D5C-9337-6806A8ABA5FC}" dt="2018-04-30T22:40:47.865" v="67"/>
        <pc:sldMkLst>
          <pc:docMk/>
          <pc:sldMk cId="2274819792" sldId="287"/>
        </pc:sldMkLst>
        <pc:spChg chg="add mod">
          <ac:chgData name="O'Hara,Evan M" userId="S::emohar01@louisville.edu::e06bcd66-8e3e-42cb-8419-bbf4179376e7" providerId="AD" clId="Web-{33966362-A39E-4D5C-9337-6806A8ABA5FC}" dt="2018-04-30T22:40:39.646" v="55"/>
          <ac:spMkLst>
            <pc:docMk/>
            <pc:sldMk cId="2274819792" sldId="287"/>
            <ac:spMk id="5" creationId="{DC32CECD-AF43-4DE2-B73A-E4C2A0386DDF}"/>
          </ac:spMkLst>
        </pc:spChg>
        <pc:spChg chg="mod">
          <ac:chgData name="O'Hara,Evan M" userId="S::emohar01@louisville.edu::e06bcd66-8e3e-42cb-8419-bbf4179376e7" providerId="AD" clId="Web-{33966362-A39E-4D5C-9337-6806A8ABA5FC}" dt="2018-04-30T22:40:47.865" v="67"/>
          <ac:spMkLst>
            <pc:docMk/>
            <pc:sldMk cId="2274819792" sldId="287"/>
            <ac:spMk id="15" creationId="{332B4C06-8A7D-4229-BB15-DDA293C1296C}"/>
          </ac:spMkLst>
        </pc:spChg>
      </pc:sldChg>
    </pc:docChg>
  </pc:docChgLst>
  <pc:docChgLst>
    <pc:chgData name="Casson,Kyle Arthur" userId="S::kacass07@louisville.edu::e14a018e-5b2b-4066-a447-b49aeb96935f" providerId="AD" clId="Web-{83B13197-D2E7-4B94-80A4-73C017C5971F}"/>
    <pc:docChg chg="delSld">
      <pc:chgData name="Casson,Kyle Arthur" userId="S::kacass07@louisville.edu::e14a018e-5b2b-4066-a447-b49aeb96935f" providerId="AD" clId="Web-{83B13197-D2E7-4B94-80A4-73C017C5971F}" dt="2018-04-30T21:17:17.268" v="0"/>
      <pc:docMkLst>
        <pc:docMk/>
      </pc:docMkLst>
      <pc:sldChg chg="del">
        <pc:chgData name="Casson,Kyle Arthur" userId="S::kacass07@louisville.edu::e14a018e-5b2b-4066-a447-b49aeb96935f" providerId="AD" clId="Web-{83B13197-D2E7-4B94-80A4-73C017C5971F}" dt="2018-04-30T21:17:17.268" v="0"/>
        <pc:sldMkLst>
          <pc:docMk/>
          <pc:sldMk cId="2323042227" sldId="278"/>
        </pc:sldMkLst>
      </pc:sldChg>
    </pc:docChg>
  </pc:docChgLst>
  <pc:docChgLst>
    <pc:chgData name="O'Hara,Evan M" userId="S::emohar01@louisville.edu::e06bcd66-8e3e-42cb-8419-bbf4179376e7" providerId="AD" clId="Web-{1D30645A-E969-43D2-81DA-54C523AFB151}"/>
    <pc:docChg chg="modSld">
      <pc:chgData name="O'Hara,Evan M" userId="S::emohar01@louisville.edu::e06bcd66-8e3e-42cb-8419-bbf4179376e7" providerId="AD" clId="Web-{1D30645A-E969-43D2-81DA-54C523AFB151}" dt="2018-05-01T11:59:26.677" v="0"/>
      <pc:docMkLst>
        <pc:docMk/>
      </pc:docMkLst>
      <pc:sldChg chg="modSp">
        <pc:chgData name="O'Hara,Evan M" userId="S::emohar01@louisville.edu::e06bcd66-8e3e-42cb-8419-bbf4179376e7" providerId="AD" clId="Web-{1D30645A-E969-43D2-81DA-54C523AFB151}" dt="2018-05-01T11:59:26.677" v="0"/>
        <pc:sldMkLst>
          <pc:docMk/>
          <pc:sldMk cId="2208604749" sldId="291"/>
        </pc:sldMkLst>
        <pc:picChg chg="mod">
          <ac:chgData name="O'Hara,Evan M" userId="S::emohar01@louisville.edu::e06bcd66-8e3e-42cb-8419-bbf4179376e7" providerId="AD" clId="Web-{1D30645A-E969-43D2-81DA-54C523AFB151}" dt="2018-05-01T11:59:26.677" v="0"/>
          <ac:picMkLst>
            <pc:docMk/>
            <pc:sldMk cId="2208604749" sldId="291"/>
            <ac:picMk id="4" creationId="{E870B43A-3CF8-493E-AE92-A7B669E34404}"/>
          </ac:picMkLst>
        </pc:picChg>
      </pc:sldChg>
    </pc:docChg>
  </pc:docChgLst>
  <pc:docChgLst>
    <pc:chgData name="Casson,Kyle Arthur" userId="S::kacass07@louisville.edu::e14a018e-5b2b-4066-a447-b49aeb96935f" providerId="AD" clId="Web-{DDA3FD83-2DDC-41A4-BEBC-A478D2BF8C00}"/>
    <pc:docChg chg="addSld delSld modSld">
      <pc:chgData name="Casson,Kyle Arthur" userId="S::kacass07@louisville.edu::e14a018e-5b2b-4066-a447-b49aeb96935f" providerId="AD" clId="Web-{DDA3FD83-2DDC-41A4-BEBC-A478D2BF8C00}" dt="2018-04-02T00:38:33.805" v="257"/>
      <pc:docMkLst>
        <pc:docMk/>
      </pc:docMkLst>
      <pc:sldChg chg="del">
        <pc:chgData name="Casson,Kyle Arthur" userId="S::kacass07@louisville.edu::e14a018e-5b2b-4066-a447-b49aeb96935f" providerId="AD" clId="Web-{DDA3FD83-2DDC-41A4-BEBC-A478D2BF8C00}" dt="2018-04-01T23:07:57.851" v="3"/>
        <pc:sldMkLst>
          <pc:docMk/>
          <pc:sldMk cId="2526129329" sldId="257"/>
        </pc:sldMkLst>
      </pc:sldChg>
      <pc:sldChg chg="del">
        <pc:chgData name="Casson,Kyle Arthur" userId="S::kacass07@louisville.edu::e14a018e-5b2b-4066-a447-b49aeb96935f" providerId="AD" clId="Web-{DDA3FD83-2DDC-41A4-BEBC-A478D2BF8C00}" dt="2018-04-01T23:07:57.147" v="2"/>
        <pc:sldMkLst>
          <pc:docMk/>
          <pc:sldMk cId="3850062786" sldId="261"/>
        </pc:sldMkLst>
      </pc:sldChg>
      <pc:sldChg chg="addSp modSp">
        <pc:chgData name="Casson,Kyle Arthur" userId="S::kacass07@louisville.edu::e14a018e-5b2b-4066-a447-b49aeb96935f" providerId="AD" clId="Web-{DDA3FD83-2DDC-41A4-BEBC-A478D2BF8C00}" dt="2018-04-02T00:36:37.956" v="213"/>
        <pc:sldMkLst>
          <pc:docMk/>
          <pc:sldMk cId="1517102778" sldId="264"/>
        </pc:sldMkLst>
        <pc:spChg chg="add mod">
          <ac:chgData name="Casson,Kyle Arthur" userId="S::kacass07@louisville.edu::e14a018e-5b2b-4066-a447-b49aeb96935f" providerId="AD" clId="Web-{DDA3FD83-2DDC-41A4-BEBC-A478D2BF8C00}" dt="2018-04-02T00:36:37.956" v="213"/>
          <ac:spMkLst>
            <pc:docMk/>
            <pc:sldMk cId="1517102778" sldId="264"/>
            <ac:spMk id="2" creationId="{D05643A3-2A44-4EEB-A8F0-F5DA5D3DB6DE}"/>
          </ac:spMkLst>
        </pc:spChg>
        <pc:picChg chg="mod">
          <ac:chgData name="Casson,Kyle Arthur" userId="S::kacass07@louisville.edu::e14a018e-5b2b-4066-a447-b49aeb96935f" providerId="AD" clId="Web-{DDA3FD83-2DDC-41A4-BEBC-A478D2BF8C00}" dt="2018-04-02T00:35:48.830" v="180"/>
          <ac:picMkLst>
            <pc:docMk/>
            <pc:sldMk cId="1517102778" sldId="264"/>
            <ac:picMk id="3" creationId="{0CA82C0A-5CEA-4C35-BB87-2D24A22C30E6}"/>
          </ac:picMkLst>
        </pc:picChg>
      </pc:sldChg>
      <pc:sldChg chg="addSp modSp">
        <pc:chgData name="Casson,Kyle Arthur" userId="S::kacass07@louisville.edu::e14a018e-5b2b-4066-a447-b49aeb96935f" providerId="AD" clId="Web-{DDA3FD83-2DDC-41A4-BEBC-A478D2BF8C00}" dt="2018-04-02T00:36:23.721" v="202"/>
        <pc:sldMkLst>
          <pc:docMk/>
          <pc:sldMk cId="2701527183" sldId="265"/>
        </pc:sldMkLst>
        <pc:spChg chg="add mod">
          <ac:chgData name="Casson,Kyle Arthur" userId="S::kacass07@louisville.edu::e14a018e-5b2b-4066-a447-b49aeb96935f" providerId="AD" clId="Web-{DDA3FD83-2DDC-41A4-BEBC-A478D2BF8C00}" dt="2018-04-02T00:36:23.721" v="202"/>
          <ac:spMkLst>
            <pc:docMk/>
            <pc:sldMk cId="2701527183" sldId="265"/>
            <ac:spMk id="4" creationId="{16E00016-69FF-41CF-BC04-0EE3BDD1BCE9}"/>
          </ac:spMkLst>
        </pc:spChg>
        <pc:picChg chg="mod">
          <ac:chgData name="Casson,Kyle Arthur" userId="S::kacass07@louisville.edu::e14a018e-5b2b-4066-a447-b49aeb96935f" providerId="AD" clId="Web-{DDA3FD83-2DDC-41A4-BEBC-A478D2BF8C00}" dt="2018-04-02T00:35:34.657" v="178"/>
          <ac:picMkLst>
            <pc:docMk/>
            <pc:sldMk cId="2701527183" sldId="265"/>
            <ac:picMk id="2" creationId="{DF6CFA7C-1070-452D-86C0-7045054555AC}"/>
          </ac:picMkLst>
        </pc:picChg>
      </pc:sldChg>
      <pc:sldChg chg="addSp modSp">
        <pc:chgData name="Casson,Kyle Arthur" userId="S::kacass07@louisville.edu::e14a018e-5b2b-4066-a447-b49aeb96935f" providerId="AD" clId="Web-{DDA3FD83-2DDC-41A4-BEBC-A478D2BF8C00}" dt="2018-04-02T00:36:05.971" v="189"/>
        <pc:sldMkLst>
          <pc:docMk/>
          <pc:sldMk cId="3285585416" sldId="266"/>
        </pc:sldMkLst>
        <pc:spChg chg="add mod">
          <ac:chgData name="Casson,Kyle Arthur" userId="S::kacass07@louisville.edu::e14a018e-5b2b-4066-a447-b49aeb96935f" providerId="AD" clId="Web-{DDA3FD83-2DDC-41A4-BEBC-A478D2BF8C00}" dt="2018-04-02T00:36:05.971" v="189"/>
          <ac:spMkLst>
            <pc:docMk/>
            <pc:sldMk cId="3285585416" sldId="266"/>
            <ac:spMk id="4" creationId="{2C4D1159-E35F-4E1E-821E-52457C04DB51}"/>
          </ac:spMkLst>
        </pc:spChg>
        <pc:picChg chg="mod">
          <ac:chgData name="Casson,Kyle Arthur" userId="S::kacass07@louisville.edu::e14a018e-5b2b-4066-a447-b49aeb96935f" providerId="AD" clId="Web-{DDA3FD83-2DDC-41A4-BEBC-A478D2BF8C00}" dt="2018-04-02T00:35:43.470" v="179"/>
          <ac:picMkLst>
            <pc:docMk/>
            <pc:sldMk cId="3285585416" sldId="266"/>
            <ac:picMk id="2" creationId="{B398AEDE-3305-42EF-AA12-7454435DBD6B}"/>
          </ac:picMkLst>
        </pc:picChg>
      </pc:sldChg>
      <pc:sldChg chg="del">
        <pc:chgData name="Casson,Kyle Arthur" userId="S::kacass07@louisville.edu::e14a018e-5b2b-4066-a447-b49aeb96935f" providerId="AD" clId="Web-{DDA3FD83-2DDC-41A4-BEBC-A478D2BF8C00}" dt="2018-04-01T23:07:22.688" v="1"/>
        <pc:sldMkLst>
          <pc:docMk/>
          <pc:sldMk cId="4074749269" sldId="269"/>
        </pc:sldMkLst>
      </pc:sldChg>
      <pc:sldChg chg="modSp">
        <pc:chgData name="Casson,Kyle Arthur" userId="S::kacass07@louisville.edu::e14a018e-5b2b-4066-a447-b49aeb96935f" providerId="AD" clId="Web-{DDA3FD83-2DDC-41A4-BEBC-A478D2BF8C00}" dt="2018-04-01T23:13:12.503" v="63"/>
        <pc:sldMkLst>
          <pc:docMk/>
          <pc:sldMk cId="601317126" sldId="270"/>
        </pc:sldMkLst>
        <pc:spChg chg="mod">
          <ac:chgData name="Casson,Kyle Arthur" userId="S::kacass07@louisville.edu::e14a018e-5b2b-4066-a447-b49aeb96935f" providerId="AD" clId="Web-{DDA3FD83-2DDC-41A4-BEBC-A478D2BF8C00}" dt="2018-04-01T23:13:12.503" v="63"/>
          <ac:spMkLst>
            <pc:docMk/>
            <pc:sldMk cId="601317126" sldId="270"/>
            <ac:spMk id="3" creationId="{674B1EDB-4E5F-42FE-81EE-A3C5B1446845}"/>
          </ac:spMkLst>
        </pc:spChg>
      </pc:sldChg>
      <pc:sldChg chg="modSp">
        <pc:chgData name="Casson,Kyle Arthur" userId="S::kacass07@louisville.edu::e14a018e-5b2b-4066-a447-b49aeb96935f" providerId="AD" clId="Web-{DDA3FD83-2DDC-41A4-BEBC-A478D2BF8C00}" dt="2018-04-02T00:18:14.759" v="176"/>
        <pc:sldMkLst>
          <pc:docMk/>
          <pc:sldMk cId="1625975414" sldId="272"/>
        </pc:sldMkLst>
        <pc:spChg chg="mod">
          <ac:chgData name="Casson,Kyle Arthur" userId="S::kacass07@louisville.edu::e14a018e-5b2b-4066-a447-b49aeb96935f" providerId="AD" clId="Web-{DDA3FD83-2DDC-41A4-BEBC-A478D2BF8C00}" dt="2018-04-02T00:18:14.759" v="176"/>
          <ac:spMkLst>
            <pc:docMk/>
            <pc:sldMk cId="1625975414" sldId="272"/>
            <ac:spMk id="3" creationId="{7215800E-F6F4-46B8-BDDE-3CEAEF1A0339}"/>
          </ac:spMkLst>
        </pc:spChg>
      </pc:sldChg>
      <pc:sldChg chg="modSp">
        <pc:chgData name="Casson,Kyle Arthur" userId="S::kacass07@louisville.edu::e14a018e-5b2b-4066-a447-b49aeb96935f" providerId="AD" clId="Web-{DDA3FD83-2DDC-41A4-BEBC-A478D2BF8C00}" dt="2018-04-01T23:23:46.445" v="116"/>
        <pc:sldMkLst>
          <pc:docMk/>
          <pc:sldMk cId="751197426" sldId="274"/>
        </pc:sldMkLst>
        <pc:spChg chg="mod">
          <ac:chgData name="Casson,Kyle Arthur" userId="S::kacass07@louisville.edu::e14a018e-5b2b-4066-a447-b49aeb96935f" providerId="AD" clId="Web-{DDA3FD83-2DDC-41A4-BEBC-A478D2BF8C00}" dt="2018-04-01T23:08:18.164" v="4"/>
          <ac:spMkLst>
            <pc:docMk/>
            <pc:sldMk cId="751197426" sldId="274"/>
            <ac:spMk id="2" creationId="{00AD8EB1-D71A-4811-9C17-95357EAD5136}"/>
          </ac:spMkLst>
        </pc:spChg>
        <pc:graphicFrameChg chg="mod modGraphic">
          <ac:chgData name="Casson,Kyle Arthur" userId="S::kacass07@louisville.edu::e14a018e-5b2b-4066-a447-b49aeb96935f" providerId="AD" clId="Web-{DDA3FD83-2DDC-41A4-BEBC-A478D2BF8C00}" dt="2018-04-01T23:23:46.445" v="116"/>
          <ac:graphicFrameMkLst>
            <pc:docMk/>
            <pc:sldMk cId="751197426" sldId="274"/>
            <ac:graphicFrameMk id="4" creationId="{51C04E25-E9F7-433C-9914-437C881DCB1C}"/>
          </ac:graphicFrameMkLst>
        </pc:graphicFrameChg>
      </pc:sldChg>
      <pc:sldChg chg="del">
        <pc:chgData name="Casson,Kyle Arthur" userId="S::kacass07@louisville.edu::e14a018e-5b2b-4066-a447-b49aeb96935f" providerId="AD" clId="Web-{DDA3FD83-2DDC-41A4-BEBC-A478D2BF8C00}" dt="2018-04-01T23:07:21.094" v="0"/>
        <pc:sldMkLst>
          <pc:docMk/>
          <pc:sldMk cId="664696662" sldId="275"/>
        </pc:sldMkLst>
      </pc:sldChg>
      <pc:sldChg chg="addSp modSp new">
        <pc:chgData name="Casson,Kyle Arthur" userId="S::kacass07@louisville.edu::e14a018e-5b2b-4066-a447-b49aeb96935f" providerId="AD" clId="Web-{DDA3FD83-2DDC-41A4-BEBC-A478D2BF8C00}" dt="2018-04-01T23:17:39.032" v="104"/>
        <pc:sldMkLst>
          <pc:docMk/>
          <pc:sldMk cId="1974365038" sldId="277"/>
        </pc:sldMkLst>
        <pc:spChg chg="mod">
          <ac:chgData name="Casson,Kyle Arthur" userId="S::kacass07@louisville.edu::e14a018e-5b2b-4066-a447-b49aeb96935f" providerId="AD" clId="Web-{DDA3FD83-2DDC-41A4-BEBC-A478D2BF8C00}" dt="2018-04-01T23:16:44.592" v="98"/>
          <ac:spMkLst>
            <pc:docMk/>
            <pc:sldMk cId="1974365038" sldId="277"/>
            <ac:spMk id="2" creationId="{5D2BE292-E82E-4AFA-9CDE-000327B1C0CC}"/>
          </ac:spMkLst>
        </pc:spChg>
        <pc:picChg chg="add mod">
          <ac:chgData name="Casson,Kyle Arthur" userId="S::kacass07@louisville.edu::e14a018e-5b2b-4066-a447-b49aeb96935f" providerId="AD" clId="Web-{DDA3FD83-2DDC-41A4-BEBC-A478D2BF8C00}" dt="2018-04-01T23:17:39.032" v="104"/>
          <ac:picMkLst>
            <pc:docMk/>
            <pc:sldMk cId="1974365038" sldId="277"/>
            <ac:picMk id="3" creationId="{C06CA6FE-C869-4EB9-9737-E3D49BE3D4B0}"/>
          </ac:picMkLst>
        </pc:picChg>
      </pc:sldChg>
      <pc:sldChg chg="addSp modSp new">
        <pc:chgData name="Casson,Kyle Arthur" userId="S::kacass07@louisville.edu::e14a018e-5b2b-4066-a447-b49aeb96935f" providerId="AD" clId="Web-{DDA3FD83-2DDC-41A4-BEBC-A478D2BF8C00}" dt="2018-04-01T23:25:55.186" v="145"/>
        <pc:sldMkLst>
          <pc:docMk/>
          <pc:sldMk cId="2323042227" sldId="278"/>
        </pc:sldMkLst>
        <pc:spChg chg="mod">
          <ac:chgData name="Casson,Kyle Arthur" userId="S::kacass07@louisville.edu::e14a018e-5b2b-4066-a447-b49aeb96935f" providerId="AD" clId="Web-{DDA3FD83-2DDC-41A4-BEBC-A478D2BF8C00}" dt="2018-04-01T23:25:46.045" v="141"/>
          <ac:spMkLst>
            <pc:docMk/>
            <pc:sldMk cId="2323042227" sldId="278"/>
            <ac:spMk id="2" creationId="{666322B5-DB7B-48C2-BBC4-E517AFA0F16F}"/>
          </ac:spMkLst>
        </pc:spChg>
        <pc:picChg chg="add mod">
          <ac:chgData name="Casson,Kyle Arthur" userId="S::kacass07@louisville.edu::e14a018e-5b2b-4066-a447-b49aeb96935f" providerId="AD" clId="Web-{DDA3FD83-2DDC-41A4-BEBC-A478D2BF8C00}" dt="2018-04-01T23:25:55.186" v="145"/>
          <ac:picMkLst>
            <pc:docMk/>
            <pc:sldMk cId="2323042227" sldId="278"/>
            <ac:picMk id="3" creationId="{6C030158-E906-458A-B632-CDCD39437B35}"/>
          </ac:picMkLst>
        </pc:picChg>
      </pc:sldChg>
      <pc:sldChg chg="addSp modSp new">
        <pc:chgData name="Casson,Kyle Arthur" userId="S::kacass07@louisville.edu::e14a018e-5b2b-4066-a447-b49aeb96935f" providerId="AD" clId="Web-{DDA3FD83-2DDC-41A4-BEBC-A478D2BF8C00}" dt="2018-04-02T00:38:33.805" v="257"/>
        <pc:sldMkLst>
          <pc:docMk/>
          <pc:sldMk cId="651628975" sldId="279"/>
        </pc:sldMkLst>
        <pc:spChg chg="mod">
          <ac:chgData name="Casson,Kyle Arthur" userId="S::kacass07@louisville.edu::e14a018e-5b2b-4066-a447-b49aeb96935f" providerId="AD" clId="Web-{DDA3FD83-2DDC-41A4-BEBC-A478D2BF8C00}" dt="2018-04-02T00:37:52.710" v="248"/>
          <ac:spMkLst>
            <pc:docMk/>
            <pc:sldMk cId="651628975" sldId="279"/>
            <ac:spMk id="2" creationId="{CF80E16B-B38B-41B9-BBA6-99FB835789DA}"/>
          </ac:spMkLst>
        </pc:spChg>
        <pc:picChg chg="add mod">
          <ac:chgData name="Casson,Kyle Arthur" userId="S::kacass07@louisville.edu::e14a018e-5b2b-4066-a447-b49aeb96935f" providerId="AD" clId="Web-{DDA3FD83-2DDC-41A4-BEBC-A478D2BF8C00}" dt="2018-04-02T00:38:33.805" v="257"/>
          <ac:picMkLst>
            <pc:docMk/>
            <pc:sldMk cId="651628975" sldId="279"/>
            <ac:picMk id="3" creationId="{4732D910-674F-4FB6-B691-1B0268B8F65D}"/>
          </ac:picMkLst>
        </pc:picChg>
      </pc:sldChg>
    </pc:docChg>
  </pc:docChgLst>
  <pc:docChgLst>
    <pc:chgData name="Guest User" userId="URN:SPO:ANON#31B154290B162148EED07AED15875E7446606744CDBC605D3C5CD430887215E8" providerId="AD" clId="Web-{4A62181F-0000-4484-A251-B0001592ECA1}"/>
    <pc:docChg chg="modSld">
      <pc:chgData name="Guest User" userId="URN:SPO:ANON#31B154290B162148EED07AED15875E7446606744CDBC605D3C5CD430887215E8" providerId="AD" clId="Web-{4A62181F-0000-4484-A251-B0001592ECA1}" dt="2018-02-21T14:22:29.126" v="16"/>
      <pc:docMkLst>
        <pc:docMk/>
      </pc:docMkLst>
    </pc:docChg>
  </pc:docChgLst>
  <pc:docChgLst>
    <pc:chgData name="Goodridge,Nicholas Samuel" userId="1803BFFDB3AB084C@LIVE.COM" providerId="AD" clId="Web-{50FA2EE4-993E-4786-978D-6C8B3F06D163}"/>
    <pc:docChg chg="modSld">
      <pc:chgData name="Goodridge,Nicholas Samuel" userId="1803BFFDB3AB084C@LIVE.COM" providerId="AD" clId="Web-{50FA2EE4-993E-4786-978D-6C8B3F06D163}" dt="2018-02-21T15:22:05.862" v="238"/>
      <pc:docMkLst>
        <pc:docMk/>
      </pc:docMkLst>
    </pc:docChg>
  </pc:docChgLst>
  <pc:docChgLst>
    <pc:chgData name="Casson,Kyle Arthur" userId="S::kacass07@louisville.edu::e14a018e-5b2b-4066-a447-b49aeb96935f" providerId="AD" clId="Web-{49DAFD2E-AF98-4F53-BBA2-4D8F85C0BCDD}"/>
    <pc:docChg chg="addSld sldOrd">
      <pc:chgData name="Casson,Kyle Arthur" userId="S::kacass07@louisville.edu::e14a018e-5b2b-4066-a447-b49aeb96935f" providerId="AD" clId="Web-{49DAFD2E-AF98-4F53-BBA2-4D8F85C0BCDD}" dt="2018-04-30T23:50:43.463" v="1"/>
      <pc:docMkLst>
        <pc:docMk/>
      </pc:docMkLst>
      <pc:sldChg chg="ord">
        <pc:chgData name="Casson,Kyle Arthur" userId="S::kacass07@louisville.edu::e14a018e-5b2b-4066-a447-b49aeb96935f" providerId="AD" clId="Web-{49DAFD2E-AF98-4F53-BBA2-4D8F85C0BCDD}" dt="2018-04-30T23:50:43.463" v="1"/>
        <pc:sldMkLst>
          <pc:docMk/>
          <pc:sldMk cId="3404440917" sldId="286"/>
        </pc:sldMkLst>
      </pc:sldChg>
      <pc:sldChg chg="add">
        <pc:chgData name="Casson,Kyle Arthur" userId="S::kacass07@louisville.edu::e14a018e-5b2b-4066-a447-b49aeb96935f" providerId="AD" clId="Web-{49DAFD2E-AF98-4F53-BBA2-4D8F85C0BCDD}" dt="2018-04-30T23:16:04.360" v="0"/>
        <pc:sldMkLst>
          <pc:docMk/>
          <pc:sldMk cId="4291954995" sldId="289"/>
        </pc:sldMkLst>
      </pc:sldChg>
    </pc:docChg>
  </pc:docChgLst>
  <pc:docChgLst>
    <pc:chgData name="Goodridge,Nicholas Samuel" userId="S::nsgood02@louisville.edu::e54502cc-8e42-432a-81cb-f9a9f491fbf6" providerId="AD" clId="Web-{B5DE04C0-E15E-4585-9FEE-56115A736B2D}"/>
    <pc:docChg chg="modSld sldOrd">
      <pc:chgData name="Goodridge,Nicholas Samuel" userId="S::nsgood02@louisville.edu::e54502cc-8e42-432a-81cb-f9a9f491fbf6" providerId="AD" clId="Web-{B5DE04C0-E15E-4585-9FEE-56115A736B2D}" dt="2018-04-30T23:17:21.254" v="69"/>
      <pc:docMkLst>
        <pc:docMk/>
      </pc:docMkLst>
      <pc:sldChg chg="modAnim">
        <pc:chgData name="Goodridge,Nicholas Samuel" userId="S::nsgood02@louisville.edu::e54502cc-8e42-432a-81cb-f9a9f491fbf6" providerId="AD" clId="Web-{B5DE04C0-E15E-4585-9FEE-56115A736B2D}" dt="2018-04-30T22:48:39.377" v="0"/>
        <pc:sldMkLst>
          <pc:docMk/>
          <pc:sldMk cId="601317126" sldId="270"/>
        </pc:sldMkLst>
      </pc:sldChg>
      <pc:sldChg chg="modSp">
        <pc:chgData name="Goodridge,Nicholas Samuel" userId="S::nsgood02@louisville.edu::e54502cc-8e42-432a-81cb-f9a9f491fbf6" providerId="AD" clId="Web-{B5DE04C0-E15E-4585-9FEE-56115A736B2D}" dt="2018-04-30T22:52:52.303" v="66"/>
        <pc:sldMkLst>
          <pc:docMk/>
          <pc:sldMk cId="1625975414" sldId="272"/>
        </pc:sldMkLst>
        <pc:spChg chg="mod">
          <ac:chgData name="Goodridge,Nicholas Samuel" userId="S::nsgood02@louisville.edu::e54502cc-8e42-432a-81cb-f9a9f491fbf6" providerId="AD" clId="Web-{B5DE04C0-E15E-4585-9FEE-56115A736B2D}" dt="2018-04-30T22:52:52.303" v="66"/>
          <ac:spMkLst>
            <pc:docMk/>
            <pc:sldMk cId="1625975414" sldId="272"/>
            <ac:spMk id="3" creationId="{7215800E-F6F4-46B8-BDDE-3CEAEF1A0339}"/>
          </ac:spMkLst>
        </pc:spChg>
      </pc:sldChg>
      <pc:sldChg chg="ord">
        <pc:chgData name="Goodridge,Nicholas Samuel" userId="S::nsgood02@louisville.edu::e54502cc-8e42-432a-81cb-f9a9f491fbf6" providerId="AD" clId="Web-{B5DE04C0-E15E-4585-9FEE-56115A736B2D}" dt="2018-04-30T23:17:17.582" v="68"/>
        <pc:sldMkLst>
          <pc:docMk/>
          <pc:sldMk cId="345416696" sldId="276"/>
        </pc:sldMkLst>
      </pc:sldChg>
      <pc:sldChg chg="modAnim">
        <pc:chgData name="Goodridge,Nicholas Samuel" userId="S::nsgood02@louisville.edu::e54502cc-8e42-432a-81cb-f9a9f491fbf6" providerId="AD" clId="Web-{B5DE04C0-E15E-4585-9FEE-56115A736B2D}" dt="2018-04-30T22:48:45.768" v="1"/>
        <pc:sldMkLst>
          <pc:docMk/>
          <pc:sldMk cId="2274819792" sldId="287"/>
        </pc:sldMkLst>
      </pc:sldChg>
      <pc:sldChg chg="ord">
        <pc:chgData name="Goodridge,Nicholas Samuel" userId="S::nsgood02@louisville.edu::e54502cc-8e42-432a-81cb-f9a9f491fbf6" providerId="AD" clId="Web-{B5DE04C0-E15E-4585-9FEE-56115A736B2D}" dt="2018-04-30T23:17:21.254" v="69"/>
        <pc:sldMkLst>
          <pc:docMk/>
          <pc:sldMk cId="4291954995" sldId="289"/>
        </pc:sldMkLst>
      </pc:sldChg>
    </pc:docChg>
  </pc:docChgLst>
  <pc:docChgLst>
    <pc:chgData name="Guest User" userId="S::urn:spo:anon#e9d8f923ed1b6086a57bdec982b9034387255825b0724d7c2dcf4df203d78235::" providerId="AD" clId="Web-{5B833C62-481C-4EF8-A45F-1E7174D81812}"/>
    <pc:docChg chg="modSld">
      <pc:chgData name="Guest User" userId="S::urn:spo:anon#e9d8f923ed1b6086a57bdec982b9034387255825b0724d7c2dcf4df203d78235::" providerId="AD" clId="Web-{5B833C62-481C-4EF8-A45F-1E7174D81812}" dt="2018-04-02T13:10:49.888" v="35"/>
      <pc:docMkLst>
        <pc:docMk/>
      </pc:docMkLst>
      <pc:sldChg chg="modSp">
        <pc:chgData name="Guest User" userId="S::urn:spo:anon#e9d8f923ed1b6086a57bdec982b9034387255825b0724d7c2dcf4df203d78235::" providerId="AD" clId="Web-{5B833C62-481C-4EF8-A45F-1E7174D81812}" dt="2018-04-02T13:08:00.900" v="9"/>
        <pc:sldMkLst>
          <pc:docMk/>
          <pc:sldMk cId="1517102778" sldId="264"/>
        </pc:sldMkLst>
        <pc:picChg chg="mod">
          <ac:chgData name="Guest User" userId="S::urn:spo:anon#e9d8f923ed1b6086a57bdec982b9034387255825b0724d7c2dcf4df203d78235::" providerId="AD" clId="Web-{5B833C62-481C-4EF8-A45F-1E7174D81812}" dt="2018-04-02T13:08:00.900" v="9"/>
          <ac:picMkLst>
            <pc:docMk/>
            <pc:sldMk cId="1517102778" sldId="264"/>
            <ac:picMk id="3" creationId="{0CA82C0A-5CEA-4C35-BB87-2D24A22C30E6}"/>
          </ac:picMkLst>
        </pc:picChg>
      </pc:sldChg>
      <pc:sldChg chg="modSp">
        <pc:chgData name="Guest User" userId="S::urn:spo:anon#e9d8f923ed1b6086a57bdec982b9034387255825b0724d7c2dcf4df203d78235::" providerId="AD" clId="Web-{5B833C62-481C-4EF8-A45F-1E7174D81812}" dt="2018-04-02T13:07:51.040" v="8"/>
        <pc:sldMkLst>
          <pc:docMk/>
          <pc:sldMk cId="2701527183" sldId="265"/>
        </pc:sldMkLst>
        <pc:picChg chg="mod">
          <ac:chgData name="Guest User" userId="S::urn:spo:anon#e9d8f923ed1b6086a57bdec982b9034387255825b0724d7c2dcf4df203d78235::" providerId="AD" clId="Web-{5B833C62-481C-4EF8-A45F-1E7174D81812}" dt="2018-04-02T13:07:51.040" v="8"/>
          <ac:picMkLst>
            <pc:docMk/>
            <pc:sldMk cId="2701527183" sldId="265"/>
            <ac:picMk id="2" creationId="{DF6CFA7C-1070-452D-86C0-7045054555AC}"/>
          </ac:picMkLst>
        </pc:picChg>
      </pc:sldChg>
      <pc:sldChg chg="modSp">
        <pc:chgData name="Guest User" userId="S::urn:spo:anon#e9d8f923ed1b6086a57bdec982b9034387255825b0724d7c2dcf4df203d78235::" providerId="AD" clId="Web-{5B833C62-481C-4EF8-A45F-1E7174D81812}" dt="2018-04-02T12:53:04.453" v="6"/>
        <pc:sldMkLst>
          <pc:docMk/>
          <pc:sldMk cId="601317126" sldId="270"/>
        </pc:sldMkLst>
        <pc:spChg chg="mod">
          <ac:chgData name="Guest User" userId="S::urn:spo:anon#e9d8f923ed1b6086a57bdec982b9034387255825b0724d7c2dcf4df203d78235::" providerId="AD" clId="Web-{5B833C62-481C-4EF8-A45F-1E7174D81812}" dt="2018-04-02T12:53:04.453" v="6"/>
          <ac:spMkLst>
            <pc:docMk/>
            <pc:sldMk cId="601317126" sldId="270"/>
            <ac:spMk id="3" creationId="{674B1EDB-4E5F-42FE-81EE-A3C5B1446845}"/>
          </ac:spMkLst>
        </pc:spChg>
      </pc:sldChg>
      <pc:sldChg chg="modSp">
        <pc:chgData name="Guest User" userId="S::urn:spo:anon#e9d8f923ed1b6086a57bdec982b9034387255825b0724d7c2dcf4df203d78235::" providerId="AD" clId="Web-{5B833C62-481C-4EF8-A45F-1E7174D81812}" dt="2018-04-02T13:08:24.322" v="13"/>
        <pc:sldMkLst>
          <pc:docMk/>
          <pc:sldMk cId="1974365038" sldId="277"/>
        </pc:sldMkLst>
        <pc:spChg chg="mod">
          <ac:chgData name="Guest User" userId="S::urn:spo:anon#e9d8f923ed1b6086a57bdec982b9034387255825b0724d7c2dcf4df203d78235::" providerId="AD" clId="Web-{5B833C62-481C-4EF8-A45F-1E7174D81812}" dt="2018-04-02T13:08:15.431" v="11"/>
          <ac:spMkLst>
            <pc:docMk/>
            <pc:sldMk cId="1974365038" sldId="277"/>
            <ac:spMk id="2" creationId="{5D2BE292-E82E-4AFA-9CDE-000327B1C0CC}"/>
          </ac:spMkLst>
        </pc:spChg>
        <pc:picChg chg="mod">
          <ac:chgData name="Guest User" userId="S::urn:spo:anon#e9d8f923ed1b6086a57bdec982b9034387255825b0724d7c2dcf4df203d78235::" providerId="AD" clId="Web-{5B833C62-481C-4EF8-A45F-1E7174D81812}" dt="2018-04-02T13:08:24.322" v="13"/>
          <ac:picMkLst>
            <pc:docMk/>
            <pc:sldMk cId="1974365038" sldId="277"/>
            <ac:picMk id="3" creationId="{C06CA6FE-C869-4EB9-9737-E3D49BE3D4B0}"/>
          </ac:picMkLst>
        </pc:picChg>
      </pc:sldChg>
      <pc:sldChg chg="modSp">
        <pc:chgData name="Guest User" userId="S::urn:spo:anon#e9d8f923ed1b6086a57bdec982b9034387255825b0724d7c2dcf4df203d78235::" providerId="AD" clId="Web-{5B833C62-481C-4EF8-A45F-1E7174D81812}" dt="2018-04-02T13:08:47.010" v="17"/>
        <pc:sldMkLst>
          <pc:docMk/>
          <pc:sldMk cId="651628975" sldId="279"/>
        </pc:sldMkLst>
        <pc:spChg chg="mod">
          <ac:chgData name="Guest User" userId="S::urn:spo:anon#e9d8f923ed1b6086a57bdec982b9034387255825b0724d7c2dcf4df203d78235::" providerId="AD" clId="Web-{5B833C62-481C-4EF8-A45F-1E7174D81812}" dt="2018-04-02T13:08:36.557" v="14"/>
          <ac:spMkLst>
            <pc:docMk/>
            <pc:sldMk cId="651628975" sldId="279"/>
            <ac:spMk id="2" creationId="{CF80E16B-B38B-41B9-BBA6-99FB835789DA}"/>
          </ac:spMkLst>
        </pc:spChg>
        <pc:picChg chg="mod">
          <ac:chgData name="Guest User" userId="S::urn:spo:anon#e9d8f923ed1b6086a57bdec982b9034387255825b0724d7c2dcf4df203d78235::" providerId="AD" clId="Web-{5B833C62-481C-4EF8-A45F-1E7174D81812}" dt="2018-04-02T13:08:47.010" v="17"/>
          <ac:picMkLst>
            <pc:docMk/>
            <pc:sldMk cId="651628975" sldId="279"/>
            <ac:picMk id="3" creationId="{4732D910-674F-4FB6-B691-1B0268B8F65D}"/>
          </ac:picMkLst>
        </pc:picChg>
      </pc:sldChg>
      <pc:sldChg chg="modSp">
        <pc:chgData name="Guest User" userId="S::urn:spo:anon#e9d8f923ed1b6086a57bdec982b9034387255825b0724d7c2dcf4df203d78235::" providerId="AD" clId="Web-{5B833C62-481C-4EF8-A45F-1E7174D81812}" dt="2018-04-02T13:08:06.291" v="10"/>
        <pc:sldMkLst>
          <pc:docMk/>
          <pc:sldMk cId="316447559" sldId="280"/>
        </pc:sldMkLst>
        <pc:picChg chg="mod">
          <ac:chgData name="Guest User" userId="S::urn:spo:anon#e9d8f923ed1b6086a57bdec982b9034387255825b0724d7c2dcf4df203d78235::" providerId="AD" clId="Web-{5B833C62-481C-4EF8-A45F-1E7174D81812}" dt="2018-04-02T13:08:06.291" v="10"/>
          <ac:picMkLst>
            <pc:docMk/>
            <pc:sldMk cId="316447559" sldId="280"/>
            <ac:picMk id="2" creationId="{A762922C-2D0C-41CE-98F1-E9CF6044C07C}"/>
          </ac:picMkLst>
        </pc:picChg>
      </pc:sldChg>
      <pc:sldChg chg="modSp">
        <pc:chgData name="Guest User" userId="S::urn:spo:anon#e9d8f923ed1b6086a57bdec982b9034387255825b0724d7c2dcf4df203d78235::" providerId="AD" clId="Web-{5B833C62-481C-4EF8-A45F-1E7174D81812}" dt="2018-04-02T13:09:05.636" v="19"/>
        <pc:sldMkLst>
          <pc:docMk/>
          <pc:sldMk cId="1538287489" sldId="281"/>
        </pc:sldMkLst>
        <pc:spChg chg="mod">
          <ac:chgData name="Guest User" userId="S::urn:spo:anon#e9d8f923ed1b6086a57bdec982b9034387255825b0724d7c2dcf4df203d78235::" providerId="AD" clId="Web-{5B833C62-481C-4EF8-A45F-1E7174D81812}" dt="2018-04-02T13:08:55.604" v="18"/>
          <ac:spMkLst>
            <pc:docMk/>
            <pc:sldMk cId="1538287489" sldId="281"/>
            <ac:spMk id="2" creationId="{BC6B3573-E902-49B8-84E6-0187452B5B51}"/>
          </ac:spMkLst>
        </pc:spChg>
        <pc:picChg chg="mod">
          <ac:chgData name="Guest User" userId="S::urn:spo:anon#e9d8f923ed1b6086a57bdec982b9034387255825b0724d7c2dcf4df203d78235::" providerId="AD" clId="Web-{5B833C62-481C-4EF8-A45F-1E7174D81812}" dt="2018-04-02T13:09:05.636" v="19"/>
          <ac:picMkLst>
            <pc:docMk/>
            <pc:sldMk cId="1538287489" sldId="281"/>
            <ac:picMk id="3" creationId="{597A970E-241F-4A9A-A457-0547399BFE51}"/>
          </ac:picMkLst>
        </pc:picChg>
      </pc:sldChg>
      <pc:sldChg chg="modSp">
        <pc:chgData name="Guest User" userId="S::urn:spo:anon#e9d8f923ed1b6086a57bdec982b9034387255825b0724d7c2dcf4df203d78235::" providerId="AD" clId="Web-{5B833C62-481C-4EF8-A45F-1E7174D81812}" dt="2018-04-02T13:09:22.058" v="21"/>
        <pc:sldMkLst>
          <pc:docMk/>
          <pc:sldMk cId="4138072928" sldId="282"/>
        </pc:sldMkLst>
        <pc:spChg chg="mod">
          <ac:chgData name="Guest User" userId="S::urn:spo:anon#e9d8f923ed1b6086a57bdec982b9034387255825b0724d7c2dcf4df203d78235::" providerId="AD" clId="Web-{5B833C62-481C-4EF8-A45F-1E7174D81812}" dt="2018-04-02T13:09:18.746" v="20"/>
          <ac:spMkLst>
            <pc:docMk/>
            <pc:sldMk cId="4138072928" sldId="282"/>
            <ac:spMk id="2" creationId="{E58C8B12-7E6A-4785-BF5F-B67213D18FAB}"/>
          </ac:spMkLst>
        </pc:spChg>
        <pc:picChg chg="mod">
          <ac:chgData name="Guest User" userId="S::urn:spo:anon#e9d8f923ed1b6086a57bdec982b9034387255825b0724d7c2dcf4df203d78235::" providerId="AD" clId="Web-{5B833C62-481C-4EF8-A45F-1E7174D81812}" dt="2018-04-02T13:09:22.058" v="21"/>
          <ac:picMkLst>
            <pc:docMk/>
            <pc:sldMk cId="4138072928" sldId="282"/>
            <ac:picMk id="3" creationId="{055E349E-B007-4EAA-B65A-9B53BF4C87E1}"/>
          </ac:picMkLst>
        </pc:picChg>
      </pc:sldChg>
      <pc:sldChg chg="modSp">
        <pc:chgData name="Guest User" userId="S::urn:spo:anon#e9d8f923ed1b6086a57bdec982b9034387255825b0724d7c2dcf4df203d78235::" providerId="AD" clId="Web-{5B833C62-481C-4EF8-A45F-1E7174D81812}" dt="2018-04-02T13:09:51.043" v="25"/>
        <pc:sldMkLst>
          <pc:docMk/>
          <pc:sldMk cId="554005803" sldId="283"/>
        </pc:sldMkLst>
        <pc:spChg chg="mod">
          <ac:chgData name="Guest User" userId="S::urn:spo:anon#e9d8f923ed1b6086a57bdec982b9034387255825b0724d7c2dcf4df203d78235::" providerId="AD" clId="Web-{5B833C62-481C-4EF8-A45F-1E7174D81812}" dt="2018-04-02T13:09:39.387" v="22"/>
          <ac:spMkLst>
            <pc:docMk/>
            <pc:sldMk cId="554005803" sldId="283"/>
            <ac:spMk id="2" creationId="{E58C8B12-7E6A-4785-BF5F-B67213D18FAB}"/>
          </ac:spMkLst>
        </pc:spChg>
        <pc:picChg chg="mod">
          <ac:chgData name="Guest User" userId="S::urn:spo:anon#e9d8f923ed1b6086a57bdec982b9034387255825b0724d7c2dcf4df203d78235::" providerId="AD" clId="Web-{5B833C62-481C-4EF8-A45F-1E7174D81812}" dt="2018-04-02T13:09:51.043" v="25"/>
          <ac:picMkLst>
            <pc:docMk/>
            <pc:sldMk cId="554005803" sldId="283"/>
            <ac:picMk id="4" creationId="{5FB099C8-5A55-42B0-81CF-7AC964B618C2}"/>
          </ac:picMkLst>
        </pc:picChg>
      </pc:sldChg>
      <pc:sldChg chg="modSp">
        <pc:chgData name="Guest User" userId="S::urn:spo:anon#e9d8f923ed1b6086a57bdec982b9034387255825b0724d7c2dcf4df203d78235::" providerId="AD" clId="Web-{5B833C62-481C-4EF8-A45F-1E7174D81812}" dt="2018-04-02T13:10:16.606" v="29"/>
        <pc:sldMkLst>
          <pc:docMk/>
          <pc:sldMk cId="3741502885" sldId="284"/>
        </pc:sldMkLst>
        <pc:spChg chg="mod">
          <ac:chgData name="Guest User" userId="S::urn:spo:anon#e9d8f923ed1b6086a57bdec982b9034387255825b0724d7c2dcf4df203d78235::" providerId="AD" clId="Web-{5B833C62-481C-4EF8-A45F-1E7174D81812}" dt="2018-04-02T13:10:00.606" v="26"/>
          <ac:spMkLst>
            <pc:docMk/>
            <pc:sldMk cId="3741502885" sldId="284"/>
            <ac:spMk id="2" creationId="{E58C8B12-7E6A-4785-BF5F-B67213D18FAB}"/>
          </ac:spMkLst>
        </pc:spChg>
        <pc:picChg chg="mod">
          <ac:chgData name="Guest User" userId="S::urn:spo:anon#e9d8f923ed1b6086a57bdec982b9034387255825b0724d7c2dcf4df203d78235::" providerId="AD" clId="Web-{5B833C62-481C-4EF8-A45F-1E7174D81812}" dt="2018-04-02T13:10:16.606" v="29"/>
          <ac:picMkLst>
            <pc:docMk/>
            <pc:sldMk cId="3741502885" sldId="284"/>
            <ac:picMk id="4" creationId="{7E39AED9-ACE8-497A-8F4F-56F25C45B5A2}"/>
          </ac:picMkLst>
        </pc:picChg>
      </pc:sldChg>
      <pc:sldChg chg="modSp">
        <pc:chgData name="Guest User" userId="S::urn:spo:anon#e9d8f923ed1b6086a57bdec982b9034387255825b0724d7c2dcf4df203d78235::" providerId="AD" clId="Web-{5B833C62-481C-4EF8-A45F-1E7174D81812}" dt="2018-04-02T13:10:49.888" v="35"/>
        <pc:sldMkLst>
          <pc:docMk/>
          <pc:sldMk cId="261796361" sldId="285"/>
        </pc:sldMkLst>
        <pc:spChg chg="mod">
          <ac:chgData name="Guest User" userId="S::urn:spo:anon#e9d8f923ed1b6086a57bdec982b9034387255825b0724d7c2dcf4df203d78235::" providerId="AD" clId="Web-{5B833C62-481C-4EF8-A45F-1E7174D81812}" dt="2018-04-02T13:10:24.763" v="30"/>
          <ac:spMkLst>
            <pc:docMk/>
            <pc:sldMk cId="261796361" sldId="285"/>
            <ac:spMk id="2" creationId="{E58C8B12-7E6A-4785-BF5F-B67213D18FAB}"/>
          </ac:spMkLst>
        </pc:spChg>
        <pc:picChg chg="mod">
          <ac:chgData name="Guest User" userId="S::urn:spo:anon#e9d8f923ed1b6086a57bdec982b9034387255825b0724d7c2dcf4df203d78235::" providerId="AD" clId="Web-{5B833C62-481C-4EF8-A45F-1E7174D81812}" dt="2018-04-02T13:10:49.888" v="35"/>
          <ac:picMkLst>
            <pc:docMk/>
            <pc:sldMk cId="261796361" sldId="285"/>
            <ac:picMk id="6" creationId="{9F55C958-DDD5-4074-A451-281ED29E01F8}"/>
          </ac:picMkLst>
        </pc:picChg>
      </pc:sldChg>
    </pc:docChg>
  </pc:docChgLst>
  <pc:docChgLst>
    <pc:chgData name="Guest User" userId="S::urn:spo:anon#49def4196702b8db278ca413b6b91a0238d630ceb14b6c2599f3341082eb5e39::" providerId="AD" clId="Web-{A161486A-0C73-47E5-8AD0-BC083462BAB4}"/>
    <pc:docChg chg="modSld">
      <pc:chgData name="Guest User" userId="S::urn:spo:anon#49def4196702b8db278ca413b6b91a0238d630ceb14b6c2599f3341082eb5e39::" providerId="AD" clId="Web-{A161486A-0C73-47E5-8AD0-BC083462BAB4}" dt="2018-04-11T05:16:11.987" v="0"/>
      <pc:docMkLst>
        <pc:docMk/>
      </pc:docMkLst>
      <pc:sldChg chg="modSp">
        <pc:chgData name="Guest User" userId="S::urn:spo:anon#49def4196702b8db278ca413b6b91a0238d630ceb14b6c2599f3341082eb5e39::" providerId="AD" clId="Web-{A161486A-0C73-47E5-8AD0-BC083462BAB4}" dt="2018-04-11T05:16:11.987" v="0"/>
        <pc:sldMkLst>
          <pc:docMk/>
          <pc:sldMk cId="1974365038" sldId="277"/>
        </pc:sldMkLst>
        <pc:picChg chg="mod">
          <ac:chgData name="Guest User" userId="S::urn:spo:anon#49def4196702b8db278ca413b6b91a0238d630ceb14b6c2599f3341082eb5e39::" providerId="AD" clId="Web-{A161486A-0C73-47E5-8AD0-BC083462BAB4}" dt="2018-04-11T05:16:11.987" v="0"/>
          <ac:picMkLst>
            <pc:docMk/>
            <pc:sldMk cId="1974365038" sldId="277"/>
            <ac:picMk id="3" creationId="{C06CA6FE-C869-4EB9-9737-E3D49BE3D4B0}"/>
          </ac:picMkLst>
        </pc:picChg>
      </pc:sldChg>
    </pc:docChg>
  </pc:docChgLst>
  <pc:docChgLst>
    <pc:chgData name="Casson,Kyle Arthur" userId="10033FFF8C17A27F@LIVE.COM" providerId="AD" clId="Web-{C3EB7513-E457-4FF8-A598-DE31AEF6C23A}"/>
    <pc:docChg chg="addSld delSld modSld sldOrd modSection">
      <pc:chgData name="Casson,Kyle Arthur" userId="10033FFF8C17A27F@LIVE.COM" providerId="AD" clId="Web-{C3EB7513-E457-4FF8-A598-DE31AEF6C23A}" dt="2018-02-19T17:26:24.140" v="253"/>
      <pc:docMkLst>
        <pc:docMk/>
      </pc:docMkLst>
      <pc:sldChg chg="modSp new addAnim modAnim">
        <pc:chgData name="Casson,Kyle Arthur" userId="10033FFF8C17A27F@LIVE.COM" providerId="AD" clId="Web-{C3EB7513-E457-4FF8-A598-DE31AEF6C23A}" dt="2018-02-19T17:21:58.708" v="203"/>
        <pc:sldMkLst>
          <pc:docMk/>
          <pc:sldMk cId="3979100598" sldId="263"/>
        </pc:sldMkLst>
        <pc:spChg chg="mod">
          <ac:chgData name="Casson,Kyle Arthur" userId="10033FFF8C17A27F@LIVE.COM" providerId="AD" clId="Web-{C3EB7513-E457-4FF8-A598-DE31AEF6C23A}" dt="2018-02-19T17:20:02.319" v="91"/>
          <ac:spMkLst>
            <pc:docMk/>
            <pc:sldMk cId="3979100598" sldId="263"/>
            <ac:spMk id="2" creationId="{A99FAAF8-CEC0-4B10-9BEA-697E48D4028A}"/>
          </ac:spMkLst>
        </pc:spChg>
        <pc:spChg chg="mod">
          <ac:chgData name="Casson,Kyle Arthur" userId="10033FFF8C17A27F@LIVE.COM" providerId="AD" clId="Web-{C3EB7513-E457-4FF8-A598-DE31AEF6C23A}" dt="2018-02-19T17:21:58.708" v="203"/>
          <ac:spMkLst>
            <pc:docMk/>
            <pc:sldMk cId="3979100598" sldId="263"/>
            <ac:spMk id="3" creationId="{1DB3D4E7-C3A6-4F5D-9561-37D6E8C2D4EE}"/>
          </ac:spMkLst>
        </pc:spChg>
      </pc:sldChg>
    </pc:docChg>
  </pc:docChgLst>
  <pc:docChgLst>
    <pc:chgData name="Goodridge,Nicholas Samuel" userId="S::nsgood02@louisville.edu::e54502cc-8e42-432a-81cb-f9a9f491fbf6" providerId="AD" clId="Web-{7FDAF621-3437-4810-BA62-66E73D2708DF}"/>
    <pc:docChg chg="addSld delSld modSld">
      <pc:chgData name="Goodridge,Nicholas Samuel" userId="S::nsgood02@louisville.edu::e54502cc-8e42-432a-81cb-f9a9f491fbf6" providerId="AD" clId="Web-{7FDAF621-3437-4810-BA62-66E73D2708DF}" dt="2018-04-29T23:41:59.964" v="153"/>
      <pc:docMkLst>
        <pc:docMk/>
      </pc:docMkLst>
      <pc:sldChg chg="modSp">
        <pc:chgData name="Goodridge,Nicholas Samuel" userId="S::nsgood02@louisville.edu::e54502cc-8e42-432a-81cb-f9a9f491fbf6" providerId="AD" clId="Web-{7FDAF621-3437-4810-BA62-66E73D2708DF}" dt="2018-04-29T23:41:45.651" v="150"/>
        <pc:sldMkLst>
          <pc:docMk/>
          <pc:sldMk cId="812599629" sldId="268"/>
        </pc:sldMkLst>
        <pc:spChg chg="mod">
          <ac:chgData name="Goodridge,Nicholas Samuel" userId="S::nsgood02@louisville.edu::e54502cc-8e42-432a-81cb-f9a9f491fbf6" providerId="AD" clId="Web-{7FDAF621-3437-4810-BA62-66E73D2708DF}" dt="2018-04-29T23:41:45.651" v="150"/>
          <ac:spMkLst>
            <pc:docMk/>
            <pc:sldMk cId="812599629" sldId="268"/>
            <ac:spMk id="3" creationId="{982F0647-567A-47BD-8608-EA8C528696C0}"/>
          </ac:spMkLst>
        </pc:spChg>
      </pc:sldChg>
      <pc:sldChg chg="modSp">
        <pc:chgData name="Goodridge,Nicholas Samuel" userId="S::nsgood02@louisville.edu::e54502cc-8e42-432a-81cb-f9a9f491fbf6" providerId="AD" clId="Web-{7FDAF621-3437-4810-BA62-66E73D2708DF}" dt="2018-04-29T23:39:30.147" v="80"/>
        <pc:sldMkLst>
          <pc:docMk/>
          <pc:sldMk cId="3755483628" sldId="271"/>
        </pc:sldMkLst>
        <pc:spChg chg="mod">
          <ac:chgData name="Goodridge,Nicholas Samuel" userId="S::nsgood02@louisville.edu::e54502cc-8e42-432a-81cb-f9a9f491fbf6" providerId="AD" clId="Web-{7FDAF621-3437-4810-BA62-66E73D2708DF}" dt="2018-04-29T23:39:30.147" v="80"/>
          <ac:spMkLst>
            <pc:docMk/>
            <pc:sldMk cId="3755483628" sldId="271"/>
            <ac:spMk id="3" creationId="{DABF6AF8-D783-4825-A4A0-90B89458066D}"/>
          </ac:spMkLst>
        </pc:spChg>
      </pc:sldChg>
      <pc:sldChg chg="add del replId">
        <pc:chgData name="Goodridge,Nicholas Samuel" userId="S::nsgood02@louisville.edu::e54502cc-8e42-432a-81cb-f9a9f491fbf6" providerId="AD" clId="Web-{7FDAF621-3437-4810-BA62-66E73D2708DF}" dt="2018-04-29T23:41:59.964" v="153"/>
        <pc:sldMkLst>
          <pc:docMk/>
          <pc:sldMk cId="4012966051" sldId="28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7408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87061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30265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5567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1903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57664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2074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158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0553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73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5464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5/1/2018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100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5/1/2018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73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5/1/2018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860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5/1/2018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4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5/1/2018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02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5/1/2018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68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9B482E8-6E0E-1B4F-B1FD-C69DB9E858D9}" type="datetimeFigureOut">
              <a:rPr lang="en-US" smtClean="0"/>
              <a:pPr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098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14AF3-0555-4C69-BD9D-8995D4F1B4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Proposal for HOOF Information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97A340-87B7-40A4-89F2-0D2CFE87E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/>
          <a:lstStyle/>
          <a:p>
            <a:r>
              <a:rPr lang="en-US" sz="2800"/>
              <a:t>Specter Designs</a:t>
            </a:r>
          </a:p>
        </p:txBody>
      </p:sp>
    </p:spTree>
    <p:extLst>
      <p:ext uri="{BB962C8B-B14F-4D97-AF65-F5344CB8AC3E}">
        <p14:creationId xmlns:p14="http://schemas.microsoft.com/office/powerpoint/2010/main" val="2234040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EA18E3D-1972-46DA-AD74-ADB21D920940}"/>
              </a:ext>
            </a:extLst>
          </p:cNvPr>
          <p:cNvSpPr txBox="1">
            <a:spLocks/>
          </p:cNvSpPr>
          <p:nvPr/>
        </p:nvSpPr>
        <p:spPr>
          <a:xfrm>
            <a:off x="1484311" y="685800"/>
            <a:ext cx="10018713" cy="87558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/>
              <a:t>Landing Page</a:t>
            </a:r>
          </a:p>
        </p:txBody>
      </p:sp>
      <p:pic>
        <p:nvPicPr>
          <p:cNvPr id="8" name="Picture 8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478473CE-93B6-4514-8B09-AA2006595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2" y="1484876"/>
            <a:ext cx="9759349" cy="488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257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FF014-521A-48F8-B0E9-83ABED96D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249392"/>
          </a:xfrm>
        </p:spPr>
        <p:txBody>
          <a:bodyPr/>
          <a:lstStyle/>
          <a:p>
            <a:r>
              <a:rPr lang="en-US"/>
              <a:t>Donor Login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B0FD4AD-8FA9-4D9E-8481-95DE7C4A4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6814" y="1847490"/>
            <a:ext cx="10618834" cy="506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62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FF014-521A-48F8-B0E9-83ABED96D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249392"/>
          </a:xfrm>
        </p:spPr>
        <p:txBody>
          <a:bodyPr/>
          <a:lstStyle/>
          <a:p>
            <a:r>
              <a:rPr lang="en-US"/>
              <a:t>Donor Portal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B0FD4AD-8FA9-4D9E-8481-95DE7C4A4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5191" y="1858243"/>
            <a:ext cx="10662081" cy="504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2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BFB65-CAC3-4360-8D4C-8FE444923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142" y="139460"/>
            <a:ext cx="10018713" cy="1752599"/>
          </a:xfrm>
        </p:spPr>
        <p:txBody>
          <a:bodyPr/>
          <a:lstStyle/>
          <a:p>
            <a:r>
              <a:rPr lang="en-US"/>
              <a:t>Donor Payment Options</a:t>
            </a:r>
          </a:p>
        </p:txBody>
      </p:sp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2F9EBE1-0EA6-4C57-9834-970191616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513" y="1430543"/>
            <a:ext cx="9241765" cy="511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371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FF014-521A-48F8-B0E9-83ABED96D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249392"/>
          </a:xfrm>
        </p:spPr>
        <p:txBody>
          <a:bodyPr/>
          <a:lstStyle/>
          <a:p>
            <a:r>
              <a:rPr lang="en-US"/>
              <a:t>Volunteer Login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B0FD4AD-8FA9-4D9E-8481-95DE7C4A4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8637" y="1877278"/>
            <a:ext cx="10655189" cy="500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277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FF014-521A-48F8-B0E9-83ABED96D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249392"/>
          </a:xfrm>
        </p:spPr>
        <p:txBody>
          <a:bodyPr/>
          <a:lstStyle/>
          <a:p>
            <a:r>
              <a:rPr lang="en-US"/>
              <a:t>Volunteer Portal</a:t>
            </a:r>
          </a:p>
        </p:txBody>
      </p:sp>
      <p:pic>
        <p:nvPicPr>
          <p:cNvPr id="4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7B0FD4AD-8FA9-4D9E-8481-95DE7C4A4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5191" y="1877278"/>
            <a:ext cx="10662081" cy="500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798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BFB65-CAC3-4360-8D4C-8FE444923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Register For Event</a:t>
            </a:r>
          </a:p>
        </p:txBody>
      </p:sp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E1C0A2-7006-4C21-B61A-8662D43C16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8355" y="1833111"/>
            <a:ext cx="9272757" cy="478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8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69BBB-29D2-456C-A35C-D541FC7E3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 Volunteer Hours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870B43A-3CF8-493E-AE92-A7B669E34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600" y="1968454"/>
            <a:ext cx="8220973" cy="462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04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61A0E-29AB-4D2B-9E17-DA05DBAC3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142" y="-162464"/>
            <a:ext cx="10018713" cy="1752599"/>
          </a:xfrm>
        </p:spPr>
        <p:txBody>
          <a:bodyPr/>
          <a:lstStyle/>
          <a:p>
            <a:r>
              <a:rPr lang="en-US"/>
              <a:t>Confirmation</a:t>
            </a:r>
          </a:p>
        </p:txBody>
      </p:sp>
      <p:pic>
        <p:nvPicPr>
          <p:cNvPr id="4" name="Picture 4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96124087-EF65-42D9-B379-383782467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229" y="1347604"/>
            <a:ext cx="9270520" cy="551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50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FF014-521A-48F8-B0E9-83ABED96D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249392"/>
          </a:xfrm>
        </p:spPr>
        <p:txBody>
          <a:bodyPr/>
          <a:lstStyle/>
          <a:p>
            <a:r>
              <a:rPr lang="en-US"/>
              <a:t>Board Member Login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B0FD4AD-8FA9-4D9E-8481-95DE7C4A4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2331" y="1877278"/>
            <a:ext cx="10527801" cy="500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3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59FD9-C19C-4963-9215-E003E3DC4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5800E-F6F4-46B8-BDDE-3CEAEF1A0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AutoNum type="romanUcPeriod"/>
            </a:pPr>
            <a:r>
              <a:rPr lang="en-US"/>
              <a:t>Problem Areas</a:t>
            </a:r>
          </a:p>
          <a:p>
            <a:pPr marL="457200" indent="-457200">
              <a:buAutoNum type="romanUcPeriod"/>
            </a:pPr>
            <a:r>
              <a:rPr lang="en-US"/>
              <a:t>Problem Areas Improvement</a:t>
            </a:r>
          </a:p>
          <a:p>
            <a:pPr marL="457200" indent="-457200">
              <a:buAutoNum type="romanUcPeriod"/>
            </a:pPr>
            <a:r>
              <a:rPr lang="en-US"/>
              <a:t>Benefits of Our Improvements</a:t>
            </a:r>
          </a:p>
          <a:p>
            <a:pPr marL="457200" indent="-457200">
              <a:buAutoNum type="romanUcPeriod"/>
            </a:pPr>
            <a:r>
              <a:rPr lang="en-US"/>
              <a:t>System Requirements</a:t>
            </a:r>
          </a:p>
          <a:p>
            <a:pPr marL="457200" indent="-457200">
              <a:buAutoNum type="romanUcPeriod"/>
            </a:pPr>
            <a:r>
              <a:rPr lang="en-US"/>
              <a:t>Windows Navigation Diagram</a:t>
            </a:r>
          </a:p>
          <a:p>
            <a:pPr marL="457200" indent="-457200">
              <a:buAutoNum type="romanUcPeriod"/>
            </a:pPr>
            <a:r>
              <a:rPr lang="en-US"/>
              <a:t>Prototypes</a:t>
            </a:r>
          </a:p>
          <a:p>
            <a:pPr marL="457200" indent="-457200">
              <a:buAutoNum type="romanUcPeriod"/>
            </a:pPr>
            <a:r>
              <a:rPr lang="en-US"/>
              <a:t>Conclusion</a:t>
            </a:r>
          </a:p>
          <a:p>
            <a:pPr marL="457200" indent="-457200">
              <a:buAutoNum type="romanUcPeriod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754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FF014-521A-48F8-B0E9-83ABED96D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249392"/>
          </a:xfrm>
        </p:spPr>
        <p:txBody>
          <a:bodyPr/>
          <a:lstStyle/>
          <a:p>
            <a:r>
              <a:rPr lang="en-US"/>
              <a:t>Board Member Portal</a:t>
            </a:r>
          </a:p>
        </p:txBody>
      </p:sp>
      <p:pic>
        <p:nvPicPr>
          <p:cNvPr id="4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7B0FD4AD-8FA9-4D9E-8481-95DE7C4A4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5894" y="1877278"/>
            <a:ext cx="10540675" cy="500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47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BFB65-CAC3-4360-8D4C-8FE444923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2424" y="139460"/>
            <a:ext cx="10018713" cy="1752599"/>
          </a:xfrm>
        </p:spPr>
        <p:txBody>
          <a:bodyPr/>
          <a:lstStyle/>
          <a:p>
            <a:r>
              <a:rPr lang="en-US"/>
              <a:t>Creating an Event</a:t>
            </a:r>
          </a:p>
        </p:txBody>
      </p:sp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8B7B779-1346-468B-B076-3F6798913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286" y="2580817"/>
            <a:ext cx="5561162" cy="3134101"/>
          </a:xfrm>
          <a:prstGeom prst="rect">
            <a:avLst/>
          </a:prstGeom>
        </p:spPr>
      </p:pic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6C1AC1C-BDC3-41AE-BDDE-82C93DD58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946" y="1402180"/>
            <a:ext cx="9155501" cy="5031302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34BAE88-BA5C-43E6-8E93-DF22A54A9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065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BFB65-CAC3-4360-8D4C-8FE444923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915" y="-104955"/>
            <a:ext cx="10018713" cy="1752599"/>
          </a:xfrm>
        </p:spPr>
        <p:txBody>
          <a:bodyPr/>
          <a:lstStyle/>
          <a:p>
            <a:r>
              <a:rPr lang="en-US"/>
              <a:t>Board Member File Portal</a:t>
            </a:r>
          </a:p>
        </p:txBody>
      </p:sp>
      <p:pic>
        <p:nvPicPr>
          <p:cNvPr id="8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70E03F6-9A48-4ED1-8A37-DA3279BE2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795" y="1484783"/>
            <a:ext cx="8609160" cy="463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40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BFB65-CAC3-4360-8D4C-8FE444923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141" y="125083"/>
            <a:ext cx="10018713" cy="1206259"/>
          </a:xfrm>
        </p:spPr>
        <p:txBody>
          <a:bodyPr/>
          <a:lstStyle/>
          <a:p>
            <a:r>
              <a:rPr lang="en-US"/>
              <a:t>Modify Received Auction Items</a:t>
            </a:r>
          </a:p>
        </p:txBody>
      </p:sp>
      <p:pic>
        <p:nvPicPr>
          <p:cNvPr id="3" name="Picture 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08B76AC9-6662-4486-B653-047C00D1D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2312" y="984848"/>
            <a:ext cx="8849615" cy="572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172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24B89-AE33-4BE9-88D5-1518B1C4B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Backup Service Provider</a:t>
            </a:r>
          </a:p>
        </p:txBody>
      </p:sp>
      <p:pic>
        <p:nvPicPr>
          <p:cNvPr id="7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97301DD-958C-41E3-99EA-D99FAEC77D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93395" y="2667000"/>
            <a:ext cx="3124200" cy="3124200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B141A4-D9EA-475C-A5AD-E417EC99D8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627408"/>
          </a:xfrm>
        </p:spPr>
        <p:txBody>
          <a:bodyPr>
            <a:normAutofit lnSpcReduction="10000"/>
          </a:bodyPr>
          <a:lstStyle/>
          <a:p>
            <a:r>
              <a:rPr lang="en-US"/>
              <a:t>Easiest and most simple to use online backup service</a:t>
            </a:r>
          </a:p>
          <a:p>
            <a:r>
              <a:rPr lang="en-US"/>
              <a:t>$4.95/month = 75GB online backup storage</a:t>
            </a:r>
          </a:p>
          <a:p>
            <a:r>
              <a:rPr lang="en-US"/>
              <a:t>$6.95/month = Unlimited backup storage</a:t>
            </a:r>
          </a:p>
          <a:p>
            <a:r>
              <a:rPr lang="en-US"/>
              <a:t>Supports all Operating Systems</a:t>
            </a:r>
          </a:p>
          <a:p>
            <a:pPr lvl="1"/>
            <a:r>
              <a:rPr lang="en-US"/>
              <a:t>Including mobile devices</a:t>
            </a:r>
          </a:p>
          <a:p>
            <a:r>
              <a:rPr lang="en-US"/>
              <a:t>Provides: </a:t>
            </a:r>
          </a:p>
          <a:p>
            <a:pPr lvl="1"/>
            <a:r>
              <a:rPr lang="en-US"/>
              <a:t>Data encryption</a:t>
            </a:r>
          </a:p>
          <a:p>
            <a:pPr lvl="1"/>
            <a:r>
              <a:rPr lang="en-US"/>
              <a:t>File versioning</a:t>
            </a:r>
          </a:p>
          <a:p>
            <a:pPr lvl="1"/>
            <a:r>
              <a:rPr lang="en-US"/>
              <a:t>File recovery</a:t>
            </a:r>
          </a:p>
        </p:txBody>
      </p:sp>
    </p:spTree>
    <p:extLst>
      <p:ext uri="{BB962C8B-B14F-4D97-AF65-F5344CB8AC3E}">
        <p14:creationId xmlns:p14="http://schemas.microsoft.com/office/powerpoint/2010/main" val="429195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F6EC5-5DED-4DB5-881D-6828432C8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A7685-667A-4284-A313-BA0BFAD3B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system we propose will increase HOOF's donation revenue and grants totaling to $4,375 per year additional revenues.</a:t>
            </a:r>
          </a:p>
          <a:p>
            <a:r>
              <a:rPr lang="en-US"/>
              <a:t>We have modeled prototypes that show our vision for pages in HOOF's information system</a:t>
            </a:r>
          </a:p>
          <a:p>
            <a:r>
              <a:rPr lang="en-US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45416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2DBE-71D5-4AA3-A9C2-E5074526C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Potential Problem Areas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F6AF8-D783-4825-A4A0-90B894580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Lack of an online presence, limiting company awareness</a:t>
            </a:r>
          </a:p>
          <a:p>
            <a:r>
              <a:rPr lang="en-US"/>
              <a:t>Lack of online donation options for users, limiting the ways they can give.</a:t>
            </a:r>
          </a:p>
          <a:p>
            <a:r>
              <a:rPr lang="en-US"/>
              <a:t>Lack of central information source, increasing information gathering time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48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94F9C-7342-4F0F-B23A-61C7FE16F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Areas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F0647-567A-47BD-8608-EA8C52869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want to create a centralized database where all the company data may be stored and accessed</a:t>
            </a:r>
          </a:p>
          <a:p>
            <a:r>
              <a:rPr lang="en-US"/>
              <a:t>We Believe we can improve donation revenue through expanding online options.</a:t>
            </a:r>
          </a:p>
          <a:p>
            <a:r>
              <a:rPr lang="en-US"/>
              <a:t>We see ways to facilitate improvement in the grant writing process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59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191BC-D253-4899-B636-7FD08789A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Benefits of Our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B6ADF-0FF2-4B4F-B5C1-9AB37E348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By conservative estimates, we expect to grow HOOF individual Donations by 20%, about $550 through increased engagement and online donation options</a:t>
            </a:r>
          </a:p>
          <a:p>
            <a:r>
              <a:rPr lang="en-US"/>
              <a:t>We expect to increase Grants by a conservative estimate of 20%, about $3,600 by halving the time to write grants. </a:t>
            </a:r>
          </a:p>
          <a:p>
            <a:r>
              <a:rPr lang="en-US"/>
              <a:t>Proper Social Medial outreach might bring in another 10% conservative growth in individual donations, about $225</a:t>
            </a:r>
          </a:p>
        </p:txBody>
      </p:sp>
    </p:spTree>
    <p:extLst>
      <p:ext uri="{BB962C8B-B14F-4D97-AF65-F5344CB8AC3E}">
        <p14:creationId xmlns:p14="http://schemas.microsoft.com/office/powerpoint/2010/main" val="198038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2759B-1F8D-4EEA-8CCD-98E4EB460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Requirements Overview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B1EDB-4E5F-42FE-81EE-A3C5B1446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Information Management: The system will be able to store information about Volunteers, Donors, and Campers to a Database</a:t>
            </a:r>
          </a:p>
          <a:p>
            <a:r>
              <a:rPr lang="en-US"/>
              <a:t>Managing Donors: the system will be able to accept donations in a variety of forms, with or without an account, and provide a receipt</a:t>
            </a:r>
          </a:p>
          <a:p>
            <a:r>
              <a:rPr lang="en-US"/>
              <a:t>Board Member Information: System will allow board members to upload files related to grants and access all information needed for grants.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1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011F5-55C8-4E6B-9E79-E0A31C9E1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Windows Navigation Diagram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32B4C06-8A7D-4229-BB15-DDA293C12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next slide is going to be our Windows Navigation Diagram</a:t>
            </a:r>
          </a:p>
          <a:p>
            <a:r>
              <a:rPr lang="en-US"/>
              <a:t>It is just a representation of where you can find all of you screens, forms and reports</a:t>
            </a:r>
          </a:p>
          <a:p>
            <a:r>
              <a:rPr lang="en-US"/>
              <a:t>It is also a useful tool to see how users will navigate through the system</a:t>
            </a:r>
          </a:p>
        </p:txBody>
      </p:sp>
    </p:spTree>
    <p:extLst>
      <p:ext uri="{BB962C8B-B14F-4D97-AF65-F5344CB8AC3E}">
        <p14:creationId xmlns:p14="http://schemas.microsoft.com/office/powerpoint/2010/main" val="227481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15BBACB-485A-43A6-B398-9D63036B6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2" y="7394"/>
            <a:ext cx="12203501" cy="677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67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FAAF8-CEC0-4B10-9BEA-697E48D40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Prototypes of Our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3D4E7-C3A6-4F5D-9561-37D6E8C2D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have designed models for key HOOF Web functions</a:t>
            </a:r>
          </a:p>
          <a:p>
            <a:r>
              <a:rPr lang="en-US"/>
              <a:t>These represent areas of high risk and importance to operations and donation income</a:t>
            </a:r>
          </a:p>
          <a:p>
            <a:r>
              <a:rPr lang="en-US"/>
              <a:t>These prototypes are presented in order of a user navigating the system.</a:t>
            </a:r>
          </a:p>
        </p:txBody>
      </p:sp>
    </p:spTree>
    <p:extLst>
      <p:ext uri="{BB962C8B-B14F-4D97-AF65-F5344CB8AC3E}">
        <p14:creationId xmlns:p14="http://schemas.microsoft.com/office/powerpoint/2010/main" val="397910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Parallax</vt:lpstr>
      <vt:lpstr>Proposal for HOOF Information System</vt:lpstr>
      <vt:lpstr>Agenda</vt:lpstr>
      <vt:lpstr>Potential Problem Areas</vt:lpstr>
      <vt:lpstr>Problem Areas Improvement</vt:lpstr>
      <vt:lpstr>Benefits of Our Improvements</vt:lpstr>
      <vt:lpstr>System Requirements Overview </vt:lpstr>
      <vt:lpstr>Windows Navigation Diagram</vt:lpstr>
      <vt:lpstr>PowerPoint Presentation</vt:lpstr>
      <vt:lpstr>Prototypes of Our Design</vt:lpstr>
      <vt:lpstr>PowerPoint Presentation</vt:lpstr>
      <vt:lpstr>Donor Login</vt:lpstr>
      <vt:lpstr>Donor Portal</vt:lpstr>
      <vt:lpstr>Donor Payment Options</vt:lpstr>
      <vt:lpstr>Volunteer Login</vt:lpstr>
      <vt:lpstr>Volunteer Portal</vt:lpstr>
      <vt:lpstr>Register For Event</vt:lpstr>
      <vt:lpstr>Log Volunteer Hours</vt:lpstr>
      <vt:lpstr>Confirmation</vt:lpstr>
      <vt:lpstr>Board Member Login</vt:lpstr>
      <vt:lpstr>Board Member Portal</vt:lpstr>
      <vt:lpstr>Creating an Event</vt:lpstr>
      <vt:lpstr>Board Member File Portal</vt:lpstr>
      <vt:lpstr>Modify Received Auction Items</vt:lpstr>
      <vt:lpstr>Data Backup Service Provider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Proposal for HOOF Information System</dc:title>
  <cp:revision>1</cp:revision>
  <dcterms:modified xsi:type="dcterms:W3CDTF">2018-05-01T11:59:30Z</dcterms:modified>
</cp:coreProperties>
</file>